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1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46260-A79E-47CD-8457-BB569EF462EA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27E818-9659-4FCB-A9F8-2A80BA00FDD4}">
      <dgm:prSet phldrT="[Text]" custT="1"/>
      <dgm:spPr/>
      <dgm:t>
        <a:bodyPr/>
        <a:lstStyle/>
        <a:p>
          <a:r>
            <a:rPr lang="en-US" sz="1300" dirty="0"/>
            <a:t>Data Understanding</a:t>
          </a:r>
          <a:endParaRPr lang="en-IN" sz="1300" dirty="0"/>
        </a:p>
      </dgm:t>
    </dgm:pt>
    <dgm:pt modelId="{DDBE2099-9D28-4E76-8E53-8C419E9F32E3}" type="parTrans" cxnId="{7AFF3C84-0FD4-41CA-A334-52A39EA3BE74}">
      <dgm:prSet/>
      <dgm:spPr/>
      <dgm:t>
        <a:bodyPr/>
        <a:lstStyle/>
        <a:p>
          <a:endParaRPr lang="en-IN"/>
        </a:p>
      </dgm:t>
    </dgm:pt>
    <dgm:pt modelId="{3DAA74EB-3B0F-49FE-B6F1-182976018DFC}" type="sibTrans" cxnId="{7AFF3C84-0FD4-41CA-A334-52A39EA3BE74}">
      <dgm:prSet/>
      <dgm:spPr/>
      <dgm:t>
        <a:bodyPr/>
        <a:lstStyle/>
        <a:p>
          <a:endParaRPr lang="en-IN"/>
        </a:p>
      </dgm:t>
    </dgm:pt>
    <dgm:pt modelId="{7C5F6690-C228-40D6-BC62-4AC762EA2B5E}">
      <dgm:prSet phldrT="[Text]" custT="1"/>
      <dgm:spPr/>
      <dgm:t>
        <a:bodyPr/>
        <a:lstStyle/>
        <a:p>
          <a:r>
            <a:rPr lang="en-US" sz="1300" dirty="0"/>
            <a:t>Transform Data into Power Query </a:t>
          </a:r>
          <a:endParaRPr lang="en-IN" sz="1300" dirty="0"/>
        </a:p>
      </dgm:t>
    </dgm:pt>
    <dgm:pt modelId="{B6AFAD4F-A000-4F22-B9D3-3411FD96DFE9}" type="parTrans" cxnId="{D64DAAC4-CBDB-4040-89CB-5FA2B4C2A45C}">
      <dgm:prSet/>
      <dgm:spPr/>
      <dgm:t>
        <a:bodyPr/>
        <a:lstStyle/>
        <a:p>
          <a:endParaRPr lang="en-IN"/>
        </a:p>
      </dgm:t>
    </dgm:pt>
    <dgm:pt modelId="{FE8545EB-CAD8-4848-A421-60C9ABC5A4B9}" type="sibTrans" cxnId="{D64DAAC4-CBDB-4040-89CB-5FA2B4C2A45C}">
      <dgm:prSet/>
      <dgm:spPr/>
      <dgm:t>
        <a:bodyPr/>
        <a:lstStyle/>
        <a:p>
          <a:endParaRPr lang="en-IN"/>
        </a:p>
      </dgm:t>
    </dgm:pt>
    <dgm:pt modelId="{F9C3E11F-9EF0-4CC9-8032-A6133A3143E3}">
      <dgm:prSet phldrT="[Text]" custT="1"/>
      <dgm:spPr/>
      <dgm:t>
        <a:bodyPr/>
        <a:lstStyle/>
        <a:p>
          <a:r>
            <a:rPr lang="en-US" sz="1300" dirty="0"/>
            <a:t>Transformation of Data to Power BI</a:t>
          </a:r>
          <a:endParaRPr lang="en-IN" sz="1300" dirty="0"/>
        </a:p>
      </dgm:t>
    </dgm:pt>
    <dgm:pt modelId="{B45D59D1-767E-45A6-88FC-08267018BB55}" type="parTrans" cxnId="{73123BC6-58E9-4334-B2B6-87C66ED6F191}">
      <dgm:prSet/>
      <dgm:spPr/>
      <dgm:t>
        <a:bodyPr/>
        <a:lstStyle/>
        <a:p>
          <a:endParaRPr lang="en-IN"/>
        </a:p>
      </dgm:t>
    </dgm:pt>
    <dgm:pt modelId="{437F2F26-7398-4E2C-BA56-E998EDAE9010}" type="sibTrans" cxnId="{73123BC6-58E9-4334-B2B6-87C66ED6F191}">
      <dgm:prSet/>
      <dgm:spPr/>
      <dgm:t>
        <a:bodyPr/>
        <a:lstStyle/>
        <a:p>
          <a:endParaRPr lang="en-IN"/>
        </a:p>
      </dgm:t>
    </dgm:pt>
    <dgm:pt modelId="{E2FF9E4F-D8DA-461B-9489-FE7ADC75F271}" type="pres">
      <dgm:prSet presAssocID="{DD046260-A79E-47CD-8457-BB569EF462EA}" presName="rootnode" presStyleCnt="0">
        <dgm:presLayoutVars>
          <dgm:chMax/>
          <dgm:chPref/>
          <dgm:dir/>
          <dgm:animLvl val="lvl"/>
        </dgm:presLayoutVars>
      </dgm:prSet>
      <dgm:spPr/>
    </dgm:pt>
    <dgm:pt modelId="{FC1D7A0E-CB57-41C4-80BA-87BAAA85BD6F}" type="pres">
      <dgm:prSet presAssocID="{C027E818-9659-4FCB-A9F8-2A80BA00FDD4}" presName="composite" presStyleCnt="0"/>
      <dgm:spPr/>
    </dgm:pt>
    <dgm:pt modelId="{42702673-B89A-4397-B16E-16560C865C70}" type="pres">
      <dgm:prSet presAssocID="{C027E818-9659-4FCB-A9F8-2A80BA00FDD4}" presName="LShape" presStyleLbl="alignNode1" presStyleIdx="0" presStyleCnt="5"/>
      <dgm:spPr/>
    </dgm:pt>
    <dgm:pt modelId="{D210F187-5B0B-4CBE-B0FD-43E47B98544A}" type="pres">
      <dgm:prSet presAssocID="{C027E818-9659-4FCB-A9F8-2A80BA00FDD4}" presName="ParentText" presStyleLbl="revTx" presStyleIdx="0" presStyleCnt="3" custScaleX="88172" custScaleY="51893" custLinFactNeighborX="-2061" custLinFactNeighborY="-18027">
        <dgm:presLayoutVars>
          <dgm:chMax val="0"/>
          <dgm:chPref val="0"/>
          <dgm:bulletEnabled val="1"/>
        </dgm:presLayoutVars>
      </dgm:prSet>
      <dgm:spPr/>
    </dgm:pt>
    <dgm:pt modelId="{1A84DCBE-5399-49BA-A12A-A350378B9166}" type="pres">
      <dgm:prSet presAssocID="{C027E818-9659-4FCB-A9F8-2A80BA00FDD4}" presName="Triangle" presStyleLbl="alignNode1" presStyleIdx="1" presStyleCnt="5"/>
      <dgm:spPr/>
    </dgm:pt>
    <dgm:pt modelId="{ED742E77-BEF5-4FB3-A348-7E4495AA0E57}" type="pres">
      <dgm:prSet presAssocID="{3DAA74EB-3B0F-49FE-B6F1-182976018DFC}" presName="sibTrans" presStyleCnt="0"/>
      <dgm:spPr/>
    </dgm:pt>
    <dgm:pt modelId="{7559A360-F7A3-42EA-A287-C49B99B97C5E}" type="pres">
      <dgm:prSet presAssocID="{3DAA74EB-3B0F-49FE-B6F1-182976018DFC}" presName="space" presStyleCnt="0"/>
      <dgm:spPr/>
    </dgm:pt>
    <dgm:pt modelId="{F3B1DFED-8820-431E-9F42-E95CAFE03171}" type="pres">
      <dgm:prSet presAssocID="{7C5F6690-C228-40D6-BC62-4AC762EA2B5E}" presName="composite" presStyleCnt="0"/>
      <dgm:spPr/>
    </dgm:pt>
    <dgm:pt modelId="{7B2468FE-749F-4E53-AAEC-749BE3CFB8A2}" type="pres">
      <dgm:prSet presAssocID="{7C5F6690-C228-40D6-BC62-4AC762EA2B5E}" presName="LShape" presStyleLbl="alignNode1" presStyleIdx="2" presStyleCnt="5"/>
      <dgm:spPr/>
    </dgm:pt>
    <dgm:pt modelId="{BFF7272D-A7AE-4E93-A184-3AD2BF3A5E67}" type="pres">
      <dgm:prSet presAssocID="{7C5F6690-C228-40D6-BC62-4AC762EA2B5E}" presName="ParentText" presStyleLbl="revTx" presStyleIdx="1" presStyleCnt="3" custScaleX="89459" custScaleY="46574" custLinFactNeighborY="-17636">
        <dgm:presLayoutVars>
          <dgm:chMax val="0"/>
          <dgm:chPref val="0"/>
          <dgm:bulletEnabled val="1"/>
        </dgm:presLayoutVars>
      </dgm:prSet>
      <dgm:spPr/>
    </dgm:pt>
    <dgm:pt modelId="{2294588A-190C-4485-BCBB-BD3E23FA7E7D}" type="pres">
      <dgm:prSet presAssocID="{7C5F6690-C228-40D6-BC62-4AC762EA2B5E}" presName="Triangle" presStyleLbl="alignNode1" presStyleIdx="3" presStyleCnt="5"/>
      <dgm:spPr/>
    </dgm:pt>
    <dgm:pt modelId="{23DA2277-C00D-481B-B672-053C51D5461B}" type="pres">
      <dgm:prSet presAssocID="{FE8545EB-CAD8-4848-A421-60C9ABC5A4B9}" presName="sibTrans" presStyleCnt="0"/>
      <dgm:spPr/>
    </dgm:pt>
    <dgm:pt modelId="{650266CC-DB94-4B35-B5B5-E99E58C5B976}" type="pres">
      <dgm:prSet presAssocID="{FE8545EB-CAD8-4848-A421-60C9ABC5A4B9}" presName="space" presStyleCnt="0"/>
      <dgm:spPr/>
    </dgm:pt>
    <dgm:pt modelId="{104E7A90-4D46-4E22-B6D6-2D704058D08F}" type="pres">
      <dgm:prSet presAssocID="{F9C3E11F-9EF0-4CC9-8032-A6133A3143E3}" presName="composite" presStyleCnt="0"/>
      <dgm:spPr/>
    </dgm:pt>
    <dgm:pt modelId="{DFC54072-BF1F-44AD-AF15-842B46905F48}" type="pres">
      <dgm:prSet presAssocID="{F9C3E11F-9EF0-4CC9-8032-A6133A3143E3}" presName="LShape" presStyleLbl="alignNode1" presStyleIdx="4" presStyleCnt="5"/>
      <dgm:spPr/>
    </dgm:pt>
    <dgm:pt modelId="{0350D8A6-E9AB-44EA-BB56-C999B12AED53}" type="pres">
      <dgm:prSet presAssocID="{F9C3E11F-9EF0-4CC9-8032-A6133A3143E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38AB1E-52CF-4B56-AFB9-CA1A39F65D9A}" type="presOf" srcId="{C027E818-9659-4FCB-A9F8-2A80BA00FDD4}" destId="{D210F187-5B0B-4CBE-B0FD-43E47B98544A}" srcOrd="0" destOrd="0" presId="urn:microsoft.com/office/officeart/2009/3/layout/StepUpProcess"/>
    <dgm:cxn modelId="{2FCCCA6F-D9FE-493D-A107-1EC8EA874B1B}" type="presOf" srcId="{DD046260-A79E-47CD-8457-BB569EF462EA}" destId="{E2FF9E4F-D8DA-461B-9489-FE7ADC75F271}" srcOrd="0" destOrd="0" presId="urn:microsoft.com/office/officeart/2009/3/layout/StepUpProcess"/>
    <dgm:cxn modelId="{7AFF3C84-0FD4-41CA-A334-52A39EA3BE74}" srcId="{DD046260-A79E-47CD-8457-BB569EF462EA}" destId="{C027E818-9659-4FCB-A9F8-2A80BA00FDD4}" srcOrd="0" destOrd="0" parTransId="{DDBE2099-9D28-4E76-8E53-8C419E9F32E3}" sibTransId="{3DAA74EB-3B0F-49FE-B6F1-182976018DFC}"/>
    <dgm:cxn modelId="{D64DAAC4-CBDB-4040-89CB-5FA2B4C2A45C}" srcId="{DD046260-A79E-47CD-8457-BB569EF462EA}" destId="{7C5F6690-C228-40D6-BC62-4AC762EA2B5E}" srcOrd="1" destOrd="0" parTransId="{B6AFAD4F-A000-4F22-B9D3-3411FD96DFE9}" sibTransId="{FE8545EB-CAD8-4848-A421-60C9ABC5A4B9}"/>
    <dgm:cxn modelId="{5D6549C5-5BAE-42D6-8225-768F7BF369BF}" type="presOf" srcId="{F9C3E11F-9EF0-4CC9-8032-A6133A3143E3}" destId="{0350D8A6-E9AB-44EA-BB56-C999B12AED53}" srcOrd="0" destOrd="0" presId="urn:microsoft.com/office/officeart/2009/3/layout/StepUpProcess"/>
    <dgm:cxn modelId="{73123BC6-58E9-4334-B2B6-87C66ED6F191}" srcId="{DD046260-A79E-47CD-8457-BB569EF462EA}" destId="{F9C3E11F-9EF0-4CC9-8032-A6133A3143E3}" srcOrd="2" destOrd="0" parTransId="{B45D59D1-767E-45A6-88FC-08267018BB55}" sibTransId="{437F2F26-7398-4E2C-BA56-E998EDAE9010}"/>
    <dgm:cxn modelId="{C366AEEF-C1D2-4064-9F2F-3837D8CD0F94}" type="presOf" srcId="{7C5F6690-C228-40D6-BC62-4AC762EA2B5E}" destId="{BFF7272D-A7AE-4E93-A184-3AD2BF3A5E67}" srcOrd="0" destOrd="0" presId="urn:microsoft.com/office/officeart/2009/3/layout/StepUpProcess"/>
    <dgm:cxn modelId="{97903B79-8DB9-4C95-939D-812225724E41}" type="presParOf" srcId="{E2FF9E4F-D8DA-461B-9489-FE7ADC75F271}" destId="{FC1D7A0E-CB57-41C4-80BA-87BAAA85BD6F}" srcOrd="0" destOrd="0" presId="urn:microsoft.com/office/officeart/2009/3/layout/StepUpProcess"/>
    <dgm:cxn modelId="{17AB3069-56BD-4B58-9F5F-D0BCB66CD9D8}" type="presParOf" srcId="{FC1D7A0E-CB57-41C4-80BA-87BAAA85BD6F}" destId="{42702673-B89A-4397-B16E-16560C865C70}" srcOrd="0" destOrd="0" presId="urn:microsoft.com/office/officeart/2009/3/layout/StepUpProcess"/>
    <dgm:cxn modelId="{557B6B07-DCCF-43D5-A3AF-ABBF97735814}" type="presParOf" srcId="{FC1D7A0E-CB57-41C4-80BA-87BAAA85BD6F}" destId="{D210F187-5B0B-4CBE-B0FD-43E47B98544A}" srcOrd="1" destOrd="0" presId="urn:microsoft.com/office/officeart/2009/3/layout/StepUpProcess"/>
    <dgm:cxn modelId="{8AC5BC4C-A676-48CE-AD6E-46B13341312E}" type="presParOf" srcId="{FC1D7A0E-CB57-41C4-80BA-87BAAA85BD6F}" destId="{1A84DCBE-5399-49BA-A12A-A350378B9166}" srcOrd="2" destOrd="0" presId="urn:microsoft.com/office/officeart/2009/3/layout/StepUpProcess"/>
    <dgm:cxn modelId="{4926597E-0348-4464-B28F-FF256C1BC0B9}" type="presParOf" srcId="{E2FF9E4F-D8DA-461B-9489-FE7ADC75F271}" destId="{ED742E77-BEF5-4FB3-A348-7E4495AA0E57}" srcOrd="1" destOrd="0" presId="urn:microsoft.com/office/officeart/2009/3/layout/StepUpProcess"/>
    <dgm:cxn modelId="{ABDF4D0C-2D40-4524-B23A-D70FE882F613}" type="presParOf" srcId="{ED742E77-BEF5-4FB3-A348-7E4495AA0E57}" destId="{7559A360-F7A3-42EA-A287-C49B99B97C5E}" srcOrd="0" destOrd="0" presId="urn:microsoft.com/office/officeart/2009/3/layout/StepUpProcess"/>
    <dgm:cxn modelId="{73A3A95E-A505-408E-9BE5-478230BEBB80}" type="presParOf" srcId="{E2FF9E4F-D8DA-461B-9489-FE7ADC75F271}" destId="{F3B1DFED-8820-431E-9F42-E95CAFE03171}" srcOrd="2" destOrd="0" presId="urn:microsoft.com/office/officeart/2009/3/layout/StepUpProcess"/>
    <dgm:cxn modelId="{64FD6447-48D5-4DD6-92A9-B453EBC3EE39}" type="presParOf" srcId="{F3B1DFED-8820-431E-9F42-E95CAFE03171}" destId="{7B2468FE-749F-4E53-AAEC-749BE3CFB8A2}" srcOrd="0" destOrd="0" presId="urn:microsoft.com/office/officeart/2009/3/layout/StepUpProcess"/>
    <dgm:cxn modelId="{45C18138-207D-4C55-B1EA-3340BB7A6506}" type="presParOf" srcId="{F3B1DFED-8820-431E-9F42-E95CAFE03171}" destId="{BFF7272D-A7AE-4E93-A184-3AD2BF3A5E67}" srcOrd="1" destOrd="0" presId="urn:microsoft.com/office/officeart/2009/3/layout/StepUpProcess"/>
    <dgm:cxn modelId="{A41CE1F3-6D91-489E-9635-1D3BC48C574F}" type="presParOf" srcId="{F3B1DFED-8820-431E-9F42-E95CAFE03171}" destId="{2294588A-190C-4485-BCBB-BD3E23FA7E7D}" srcOrd="2" destOrd="0" presId="urn:microsoft.com/office/officeart/2009/3/layout/StepUpProcess"/>
    <dgm:cxn modelId="{4E8AEF13-E275-43E4-8D71-658A1FF110B9}" type="presParOf" srcId="{E2FF9E4F-D8DA-461B-9489-FE7ADC75F271}" destId="{23DA2277-C00D-481B-B672-053C51D5461B}" srcOrd="3" destOrd="0" presId="urn:microsoft.com/office/officeart/2009/3/layout/StepUpProcess"/>
    <dgm:cxn modelId="{0FA3C7C0-4418-4A30-A360-E03865A7E838}" type="presParOf" srcId="{23DA2277-C00D-481B-B672-053C51D5461B}" destId="{650266CC-DB94-4B35-B5B5-E99E58C5B976}" srcOrd="0" destOrd="0" presId="urn:microsoft.com/office/officeart/2009/3/layout/StepUpProcess"/>
    <dgm:cxn modelId="{56B1B334-9963-4AE2-A0A4-505CF8045767}" type="presParOf" srcId="{E2FF9E4F-D8DA-461B-9489-FE7ADC75F271}" destId="{104E7A90-4D46-4E22-B6D6-2D704058D08F}" srcOrd="4" destOrd="0" presId="urn:microsoft.com/office/officeart/2009/3/layout/StepUpProcess"/>
    <dgm:cxn modelId="{996E0175-065D-42E8-B759-C8260BA25294}" type="presParOf" srcId="{104E7A90-4D46-4E22-B6D6-2D704058D08F}" destId="{DFC54072-BF1F-44AD-AF15-842B46905F48}" srcOrd="0" destOrd="0" presId="urn:microsoft.com/office/officeart/2009/3/layout/StepUpProcess"/>
    <dgm:cxn modelId="{BD74F921-E2AF-40E5-AE45-069DF0915788}" type="presParOf" srcId="{104E7A90-4D46-4E22-B6D6-2D704058D08F}" destId="{0350D8A6-E9AB-44EA-BB56-C999B12AED5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46260-A79E-47CD-8457-BB569EF462EA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27E818-9659-4FCB-A9F8-2A80BA00FDD4}">
      <dgm:prSet phldrT="[Text]"/>
      <dgm:spPr/>
      <dgm:t>
        <a:bodyPr/>
        <a:lstStyle/>
        <a:p>
          <a:r>
            <a:rPr lang="en-US" dirty="0"/>
            <a:t>Data</a:t>
          </a:r>
          <a:r>
            <a:rPr lang="en-US" baseline="0" dirty="0"/>
            <a:t> Modeling </a:t>
          </a:r>
          <a:endParaRPr lang="en-IN" dirty="0"/>
        </a:p>
      </dgm:t>
    </dgm:pt>
    <dgm:pt modelId="{DDBE2099-9D28-4E76-8E53-8C419E9F32E3}" type="parTrans" cxnId="{7AFF3C84-0FD4-41CA-A334-52A39EA3BE74}">
      <dgm:prSet/>
      <dgm:spPr/>
      <dgm:t>
        <a:bodyPr/>
        <a:lstStyle/>
        <a:p>
          <a:endParaRPr lang="en-IN"/>
        </a:p>
      </dgm:t>
    </dgm:pt>
    <dgm:pt modelId="{3DAA74EB-3B0F-49FE-B6F1-182976018DFC}" type="sibTrans" cxnId="{7AFF3C84-0FD4-41CA-A334-52A39EA3BE74}">
      <dgm:prSet/>
      <dgm:spPr/>
      <dgm:t>
        <a:bodyPr/>
        <a:lstStyle/>
        <a:p>
          <a:endParaRPr lang="en-IN"/>
        </a:p>
      </dgm:t>
    </dgm:pt>
    <dgm:pt modelId="{7C5F6690-C228-40D6-BC62-4AC762EA2B5E}">
      <dgm:prSet phldrT="[Text]"/>
      <dgm:spPr/>
      <dgm:t>
        <a:bodyPr/>
        <a:lstStyle/>
        <a:p>
          <a:r>
            <a:rPr lang="en-US" dirty="0"/>
            <a:t>Data</a:t>
          </a:r>
          <a:r>
            <a:rPr lang="en-US" baseline="0" dirty="0"/>
            <a:t> visualization </a:t>
          </a:r>
          <a:endParaRPr lang="en-IN" dirty="0"/>
        </a:p>
      </dgm:t>
    </dgm:pt>
    <dgm:pt modelId="{B6AFAD4F-A000-4F22-B9D3-3411FD96DFE9}" type="parTrans" cxnId="{D64DAAC4-CBDB-4040-89CB-5FA2B4C2A45C}">
      <dgm:prSet/>
      <dgm:spPr/>
      <dgm:t>
        <a:bodyPr/>
        <a:lstStyle/>
        <a:p>
          <a:endParaRPr lang="en-IN"/>
        </a:p>
      </dgm:t>
    </dgm:pt>
    <dgm:pt modelId="{FE8545EB-CAD8-4848-A421-60C9ABC5A4B9}" type="sibTrans" cxnId="{D64DAAC4-CBDB-4040-89CB-5FA2B4C2A45C}">
      <dgm:prSet/>
      <dgm:spPr/>
      <dgm:t>
        <a:bodyPr/>
        <a:lstStyle/>
        <a:p>
          <a:endParaRPr lang="en-IN"/>
        </a:p>
      </dgm:t>
    </dgm:pt>
    <dgm:pt modelId="{F9C3E11F-9EF0-4CC9-8032-A6133A3143E3}">
      <dgm:prSet phldrT="[Text]"/>
      <dgm:spPr/>
      <dgm:t>
        <a:bodyPr/>
        <a:lstStyle/>
        <a:p>
          <a:r>
            <a:rPr lang="en-US" dirty="0"/>
            <a:t>Insights &amp; Recommendation </a:t>
          </a:r>
          <a:endParaRPr lang="en-IN" dirty="0"/>
        </a:p>
      </dgm:t>
    </dgm:pt>
    <dgm:pt modelId="{B45D59D1-767E-45A6-88FC-08267018BB55}" type="parTrans" cxnId="{73123BC6-58E9-4334-B2B6-87C66ED6F191}">
      <dgm:prSet/>
      <dgm:spPr/>
      <dgm:t>
        <a:bodyPr/>
        <a:lstStyle/>
        <a:p>
          <a:endParaRPr lang="en-IN"/>
        </a:p>
      </dgm:t>
    </dgm:pt>
    <dgm:pt modelId="{437F2F26-7398-4E2C-BA56-E998EDAE9010}" type="sibTrans" cxnId="{73123BC6-58E9-4334-B2B6-87C66ED6F191}">
      <dgm:prSet/>
      <dgm:spPr/>
      <dgm:t>
        <a:bodyPr/>
        <a:lstStyle/>
        <a:p>
          <a:endParaRPr lang="en-IN"/>
        </a:p>
      </dgm:t>
    </dgm:pt>
    <dgm:pt modelId="{E2FF9E4F-D8DA-461B-9489-FE7ADC75F271}" type="pres">
      <dgm:prSet presAssocID="{DD046260-A79E-47CD-8457-BB569EF462EA}" presName="rootnode" presStyleCnt="0">
        <dgm:presLayoutVars>
          <dgm:chMax/>
          <dgm:chPref/>
          <dgm:dir/>
          <dgm:animLvl val="lvl"/>
        </dgm:presLayoutVars>
      </dgm:prSet>
      <dgm:spPr/>
    </dgm:pt>
    <dgm:pt modelId="{FC1D7A0E-CB57-41C4-80BA-87BAAA85BD6F}" type="pres">
      <dgm:prSet presAssocID="{C027E818-9659-4FCB-A9F8-2A80BA00FDD4}" presName="composite" presStyleCnt="0"/>
      <dgm:spPr/>
    </dgm:pt>
    <dgm:pt modelId="{42702673-B89A-4397-B16E-16560C865C70}" type="pres">
      <dgm:prSet presAssocID="{C027E818-9659-4FCB-A9F8-2A80BA00FDD4}" presName="LShape" presStyleLbl="alignNode1" presStyleIdx="0" presStyleCnt="5"/>
      <dgm:spPr/>
    </dgm:pt>
    <dgm:pt modelId="{D210F187-5B0B-4CBE-B0FD-43E47B98544A}" type="pres">
      <dgm:prSet presAssocID="{C027E818-9659-4FCB-A9F8-2A80BA00FDD4}" presName="ParentText" presStyleLbl="revTx" presStyleIdx="0" presStyleCnt="3" custScaleX="88172" custScaleY="51893" custLinFactNeighborX="-2061" custLinFactNeighborY="-18027">
        <dgm:presLayoutVars>
          <dgm:chMax val="0"/>
          <dgm:chPref val="0"/>
          <dgm:bulletEnabled val="1"/>
        </dgm:presLayoutVars>
      </dgm:prSet>
      <dgm:spPr/>
    </dgm:pt>
    <dgm:pt modelId="{1A84DCBE-5399-49BA-A12A-A350378B9166}" type="pres">
      <dgm:prSet presAssocID="{C027E818-9659-4FCB-A9F8-2A80BA00FDD4}" presName="Triangle" presStyleLbl="alignNode1" presStyleIdx="1" presStyleCnt="5"/>
      <dgm:spPr/>
    </dgm:pt>
    <dgm:pt modelId="{ED742E77-BEF5-4FB3-A348-7E4495AA0E57}" type="pres">
      <dgm:prSet presAssocID="{3DAA74EB-3B0F-49FE-B6F1-182976018DFC}" presName="sibTrans" presStyleCnt="0"/>
      <dgm:spPr/>
    </dgm:pt>
    <dgm:pt modelId="{7559A360-F7A3-42EA-A287-C49B99B97C5E}" type="pres">
      <dgm:prSet presAssocID="{3DAA74EB-3B0F-49FE-B6F1-182976018DFC}" presName="space" presStyleCnt="0"/>
      <dgm:spPr/>
    </dgm:pt>
    <dgm:pt modelId="{F3B1DFED-8820-431E-9F42-E95CAFE03171}" type="pres">
      <dgm:prSet presAssocID="{7C5F6690-C228-40D6-BC62-4AC762EA2B5E}" presName="composite" presStyleCnt="0"/>
      <dgm:spPr/>
    </dgm:pt>
    <dgm:pt modelId="{7B2468FE-749F-4E53-AAEC-749BE3CFB8A2}" type="pres">
      <dgm:prSet presAssocID="{7C5F6690-C228-40D6-BC62-4AC762EA2B5E}" presName="LShape" presStyleLbl="alignNode1" presStyleIdx="2" presStyleCnt="5"/>
      <dgm:spPr/>
    </dgm:pt>
    <dgm:pt modelId="{BFF7272D-A7AE-4E93-A184-3AD2BF3A5E67}" type="pres">
      <dgm:prSet presAssocID="{7C5F6690-C228-40D6-BC62-4AC762EA2B5E}" presName="ParentText" presStyleLbl="revTx" presStyleIdx="1" presStyleCnt="3" custScaleX="89459" custScaleY="46574" custLinFactNeighborY="-17636">
        <dgm:presLayoutVars>
          <dgm:chMax val="0"/>
          <dgm:chPref val="0"/>
          <dgm:bulletEnabled val="1"/>
        </dgm:presLayoutVars>
      </dgm:prSet>
      <dgm:spPr/>
    </dgm:pt>
    <dgm:pt modelId="{2294588A-190C-4485-BCBB-BD3E23FA7E7D}" type="pres">
      <dgm:prSet presAssocID="{7C5F6690-C228-40D6-BC62-4AC762EA2B5E}" presName="Triangle" presStyleLbl="alignNode1" presStyleIdx="3" presStyleCnt="5"/>
      <dgm:spPr/>
    </dgm:pt>
    <dgm:pt modelId="{23DA2277-C00D-481B-B672-053C51D5461B}" type="pres">
      <dgm:prSet presAssocID="{FE8545EB-CAD8-4848-A421-60C9ABC5A4B9}" presName="sibTrans" presStyleCnt="0"/>
      <dgm:spPr/>
    </dgm:pt>
    <dgm:pt modelId="{650266CC-DB94-4B35-B5B5-E99E58C5B976}" type="pres">
      <dgm:prSet presAssocID="{FE8545EB-CAD8-4848-A421-60C9ABC5A4B9}" presName="space" presStyleCnt="0"/>
      <dgm:spPr/>
    </dgm:pt>
    <dgm:pt modelId="{104E7A90-4D46-4E22-B6D6-2D704058D08F}" type="pres">
      <dgm:prSet presAssocID="{F9C3E11F-9EF0-4CC9-8032-A6133A3143E3}" presName="composite" presStyleCnt="0"/>
      <dgm:spPr/>
    </dgm:pt>
    <dgm:pt modelId="{DFC54072-BF1F-44AD-AF15-842B46905F48}" type="pres">
      <dgm:prSet presAssocID="{F9C3E11F-9EF0-4CC9-8032-A6133A3143E3}" presName="LShape" presStyleLbl="alignNode1" presStyleIdx="4" presStyleCnt="5"/>
      <dgm:spPr/>
    </dgm:pt>
    <dgm:pt modelId="{0350D8A6-E9AB-44EA-BB56-C999B12AED53}" type="pres">
      <dgm:prSet presAssocID="{F9C3E11F-9EF0-4CC9-8032-A6133A3143E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38AB1E-52CF-4B56-AFB9-CA1A39F65D9A}" type="presOf" srcId="{C027E818-9659-4FCB-A9F8-2A80BA00FDD4}" destId="{D210F187-5B0B-4CBE-B0FD-43E47B98544A}" srcOrd="0" destOrd="0" presId="urn:microsoft.com/office/officeart/2009/3/layout/StepUpProcess"/>
    <dgm:cxn modelId="{2FCCCA6F-D9FE-493D-A107-1EC8EA874B1B}" type="presOf" srcId="{DD046260-A79E-47CD-8457-BB569EF462EA}" destId="{E2FF9E4F-D8DA-461B-9489-FE7ADC75F271}" srcOrd="0" destOrd="0" presId="urn:microsoft.com/office/officeart/2009/3/layout/StepUpProcess"/>
    <dgm:cxn modelId="{7AFF3C84-0FD4-41CA-A334-52A39EA3BE74}" srcId="{DD046260-A79E-47CD-8457-BB569EF462EA}" destId="{C027E818-9659-4FCB-A9F8-2A80BA00FDD4}" srcOrd="0" destOrd="0" parTransId="{DDBE2099-9D28-4E76-8E53-8C419E9F32E3}" sibTransId="{3DAA74EB-3B0F-49FE-B6F1-182976018DFC}"/>
    <dgm:cxn modelId="{D64DAAC4-CBDB-4040-89CB-5FA2B4C2A45C}" srcId="{DD046260-A79E-47CD-8457-BB569EF462EA}" destId="{7C5F6690-C228-40D6-BC62-4AC762EA2B5E}" srcOrd="1" destOrd="0" parTransId="{B6AFAD4F-A000-4F22-B9D3-3411FD96DFE9}" sibTransId="{FE8545EB-CAD8-4848-A421-60C9ABC5A4B9}"/>
    <dgm:cxn modelId="{5D6549C5-5BAE-42D6-8225-768F7BF369BF}" type="presOf" srcId="{F9C3E11F-9EF0-4CC9-8032-A6133A3143E3}" destId="{0350D8A6-E9AB-44EA-BB56-C999B12AED53}" srcOrd="0" destOrd="0" presId="urn:microsoft.com/office/officeart/2009/3/layout/StepUpProcess"/>
    <dgm:cxn modelId="{73123BC6-58E9-4334-B2B6-87C66ED6F191}" srcId="{DD046260-A79E-47CD-8457-BB569EF462EA}" destId="{F9C3E11F-9EF0-4CC9-8032-A6133A3143E3}" srcOrd="2" destOrd="0" parTransId="{B45D59D1-767E-45A6-88FC-08267018BB55}" sibTransId="{437F2F26-7398-4E2C-BA56-E998EDAE9010}"/>
    <dgm:cxn modelId="{C366AEEF-C1D2-4064-9F2F-3837D8CD0F94}" type="presOf" srcId="{7C5F6690-C228-40D6-BC62-4AC762EA2B5E}" destId="{BFF7272D-A7AE-4E93-A184-3AD2BF3A5E67}" srcOrd="0" destOrd="0" presId="urn:microsoft.com/office/officeart/2009/3/layout/StepUpProcess"/>
    <dgm:cxn modelId="{97903B79-8DB9-4C95-939D-812225724E41}" type="presParOf" srcId="{E2FF9E4F-D8DA-461B-9489-FE7ADC75F271}" destId="{FC1D7A0E-CB57-41C4-80BA-87BAAA85BD6F}" srcOrd="0" destOrd="0" presId="urn:microsoft.com/office/officeart/2009/3/layout/StepUpProcess"/>
    <dgm:cxn modelId="{17AB3069-56BD-4B58-9F5F-D0BCB66CD9D8}" type="presParOf" srcId="{FC1D7A0E-CB57-41C4-80BA-87BAAA85BD6F}" destId="{42702673-B89A-4397-B16E-16560C865C70}" srcOrd="0" destOrd="0" presId="urn:microsoft.com/office/officeart/2009/3/layout/StepUpProcess"/>
    <dgm:cxn modelId="{557B6B07-DCCF-43D5-A3AF-ABBF97735814}" type="presParOf" srcId="{FC1D7A0E-CB57-41C4-80BA-87BAAA85BD6F}" destId="{D210F187-5B0B-4CBE-B0FD-43E47B98544A}" srcOrd="1" destOrd="0" presId="urn:microsoft.com/office/officeart/2009/3/layout/StepUpProcess"/>
    <dgm:cxn modelId="{8AC5BC4C-A676-48CE-AD6E-46B13341312E}" type="presParOf" srcId="{FC1D7A0E-CB57-41C4-80BA-87BAAA85BD6F}" destId="{1A84DCBE-5399-49BA-A12A-A350378B9166}" srcOrd="2" destOrd="0" presId="urn:microsoft.com/office/officeart/2009/3/layout/StepUpProcess"/>
    <dgm:cxn modelId="{4926597E-0348-4464-B28F-FF256C1BC0B9}" type="presParOf" srcId="{E2FF9E4F-D8DA-461B-9489-FE7ADC75F271}" destId="{ED742E77-BEF5-4FB3-A348-7E4495AA0E57}" srcOrd="1" destOrd="0" presId="urn:microsoft.com/office/officeart/2009/3/layout/StepUpProcess"/>
    <dgm:cxn modelId="{ABDF4D0C-2D40-4524-B23A-D70FE882F613}" type="presParOf" srcId="{ED742E77-BEF5-4FB3-A348-7E4495AA0E57}" destId="{7559A360-F7A3-42EA-A287-C49B99B97C5E}" srcOrd="0" destOrd="0" presId="urn:microsoft.com/office/officeart/2009/3/layout/StepUpProcess"/>
    <dgm:cxn modelId="{73A3A95E-A505-408E-9BE5-478230BEBB80}" type="presParOf" srcId="{E2FF9E4F-D8DA-461B-9489-FE7ADC75F271}" destId="{F3B1DFED-8820-431E-9F42-E95CAFE03171}" srcOrd="2" destOrd="0" presId="urn:microsoft.com/office/officeart/2009/3/layout/StepUpProcess"/>
    <dgm:cxn modelId="{64FD6447-48D5-4DD6-92A9-B453EBC3EE39}" type="presParOf" srcId="{F3B1DFED-8820-431E-9F42-E95CAFE03171}" destId="{7B2468FE-749F-4E53-AAEC-749BE3CFB8A2}" srcOrd="0" destOrd="0" presId="urn:microsoft.com/office/officeart/2009/3/layout/StepUpProcess"/>
    <dgm:cxn modelId="{45C18138-207D-4C55-B1EA-3340BB7A6506}" type="presParOf" srcId="{F3B1DFED-8820-431E-9F42-E95CAFE03171}" destId="{BFF7272D-A7AE-4E93-A184-3AD2BF3A5E67}" srcOrd="1" destOrd="0" presId="urn:microsoft.com/office/officeart/2009/3/layout/StepUpProcess"/>
    <dgm:cxn modelId="{A41CE1F3-6D91-489E-9635-1D3BC48C574F}" type="presParOf" srcId="{F3B1DFED-8820-431E-9F42-E95CAFE03171}" destId="{2294588A-190C-4485-BCBB-BD3E23FA7E7D}" srcOrd="2" destOrd="0" presId="urn:microsoft.com/office/officeart/2009/3/layout/StepUpProcess"/>
    <dgm:cxn modelId="{4E8AEF13-E275-43E4-8D71-658A1FF110B9}" type="presParOf" srcId="{E2FF9E4F-D8DA-461B-9489-FE7ADC75F271}" destId="{23DA2277-C00D-481B-B672-053C51D5461B}" srcOrd="3" destOrd="0" presId="urn:microsoft.com/office/officeart/2009/3/layout/StepUpProcess"/>
    <dgm:cxn modelId="{0FA3C7C0-4418-4A30-A360-E03865A7E838}" type="presParOf" srcId="{23DA2277-C00D-481B-B672-053C51D5461B}" destId="{650266CC-DB94-4B35-B5B5-E99E58C5B976}" srcOrd="0" destOrd="0" presId="urn:microsoft.com/office/officeart/2009/3/layout/StepUpProcess"/>
    <dgm:cxn modelId="{56B1B334-9963-4AE2-A0A4-505CF8045767}" type="presParOf" srcId="{E2FF9E4F-D8DA-461B-9489-FE7ADC75F271}" destId="{104E7A90-4D46-4E22-B6D6-2D704058D08F}" srcOrd="4" destOrd="0" presId="urn:microsoft.com/office/officeart/2009/3/layout/StepUpProcess"/>
    <dgm:cxn modelId="{996E0175-065D-42E8-B759-C8260BA25294}" type="presParOf" srcId="{104E7A90-4D46-4E22-B6D6-2D704058D08F}" destId="{DFC54072-BF1F-44AD-AF15-842B46905F48}" srcOrd="0" destOrd="0" presId="urn:microsoft.com/office/officeart/2009/3/layout/StepUpProcess"/>
    <dgm:cxn modelId="{BD74F921-E2AF-40E5-AE45-069DF0915788}" type="presParOf" srcId="{104E7A90-4D46-4E22-B6D6-2D704058D08F}" destId="{0350D8A6-E9AB-44EA-BB56-C999B12AED5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46260-A79E-47CD-8457-BB569EF462EA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27E818-9659-4FCB-A9F8-2A80BA00FDD4}">
      <dgm:prSet phldrT="[Text]"/>
      <dgm:spPr/>
      <dgm:t>
        <a:bodyPr/>
        <a:lstStyle/>
        <a:p>
          <a:r>
            <a:rPr lang="en-US" dirty="0"/>
            <a:t>Data</a:t>
          </a:r>
          <a:r>
            <a:rPr lang="en-US" baseline="0" dirty="0"/>
            <a:t> Modeling </a:t>
          </a:r>
          <a:endParaRPr lang="en-IN" dirty="0"/>
        </a:p>
      </dgm:t>
    </dgm:pt>
    <dgm:pt modelId="{DDBE2099-9D28-4E76-8E53-8C419E9F32E3}" type="parTrans" cxnId="{7AFF3C84-0FD4-41CA-A334-52A39EA3BE74}">
      <dgm:prSet/>
      <dgm:spPr/>
      <dgm:t>
        <a:bodyPr/>
        <a:lstStyle/>
        <a:p>
          <a:endParaRPr lang="en-IN"/>
        </a:p>
      </dgm:t>
    </dgm:pt>
    <dgm:pt modelId="{3DAA74EB-3B0F-49FE-B6F1-182976018DFC}" type="sibTrans" cxnId="{7AFF3C84-0FD4-41CA-A334-52A39EA3BE74}">
      <dgm:prSet/>
      <dgm:spPr/>
      <dgm:t>
        <a:bodyPr/>
        <a:lstStyle/>
        <a:p>
          <a:endParaRPr lang="en-IN"/>
        </a:p>
      </dgm:t>
    </dgm:pt>
    <dgm:pt modelId="{7C5F6690-C228-40D6-BC62-4AC762EA2B5E}">
      <dgm:prSet phldrT="[Text]"/>
      <dgm:spPr/>
      <dgm:t>
        <a:bodyPr/>
        <a:lstStyle/>
        <a:p>
          <a:r>
            <a:rPr lang="en-US" dirty="0"/>
            <a:t>Data</a:t>
          </a:r>
          <a:r>
            <a:rPr lang="en-US" baseline="0" dirty="0"/>
            <a:t> visualization </a:t>
          </a:r>
          <a:endParaRPr lang="en-IN" dirty="0"/>
        </a:p>
      </dgm:t>
    </dgm:pt>
    <dgm:pt modelId="{B6AFAD4F-A000-4F22-B9D3-3411FD96DFE9}" type="parTrans" cxnId="{D64DAAC4-CBDB-4040-89CB-5FA2B4C2A45C}">
      <dgm:prSet/>
      <dgm:spPr/>
      <dgm:t>
        <a:bodyPr/>
        <a:lstStyle/>
        <a:p>
          <a:endParaRPr lang="en-IN"/>
        </a:p>
      </dgm:t>
    </dgm:pt>
    <dgm:pt modelId="{FE8545EB-CAD8-4848-A421-60C9ABC5A4B9}" type="sibTrans" cxnId="{D64DAAC4-CBDB-4040-89CB-5FA2B4C2A45C}">
      <dgm:prSet/>
      <dgm:spPr/>
      <dgm:t>
        <a:bodyPr/>
        <a:lstStyle/>
        <a:p>
          <a:endParaRPr lang="en-IN"/>
        </a:p>
      </dgm:t>
    </dgm:pt>
    <dgm:pt modelId="{F9C3E11F-9EF0-4CC9-8032-A6133A3143E3}">
      <dgm:prSet phldrT="[Text]"/>
      <dgm:spPr/>
      <dgm:t>
        <a:bodyPr/>
        <a:lstStyle/>
        <a:p>
          <a:r>
            <a:rPr lang="en-US" dirty="0"/>
            <a:t>Insights &amp; Recommendation </a:t>
          </a:r>
          <a:endParaRPr lang="en-IN" dirty="0"/>
        </a:p>
      </dgm:t>
    </dgm:pt>
    <dgm:pt modelId="{B45D59D1-767E-45A6-88FC-08267018BB55}" type="parTrans" cxnId="{73123BC6-58E9-4334-B2B6-87C66ED6F191}">
      <dgm:prSet/>
      <dgm:spPr/>
      <dgm:t>
        <a:bodyPr/>
        <a:lstStyle/>
        <a:p>
          <a:endParaRPr lang="en-IN"/>
        </a:p>
      </dgm:t>
    </dgm:pt>
    <dgm:pt modelId="{437F2F26-7398-4E2C-BA56-E998EDAE9010}" type="sibTrans" cxnId="{73123BC6-58E9-4334-B2B6-87C66ED6F191}">
      <dgm:prSet/>
      <dgm:spPr/>
      <dgm:t>
        <a:bodyPr/>
        <a:lstStyle/>
        <a:p>
          <a:endParaRPr lang="en-IN"/>
        </a:p>
      </dgm:t>
    </dgm:pt>
    <dgm:pt modelId="{E2FF9E4F-D8DA-461B-9489-FE7ADC75F271}" type="pres">
      <dgm:prSet presAssocID="{DD046260-A79E-47CD-8457-BB569EF462EA}" presName="rootnode" presStyleCnt="0">
        <dgm:presLayoutVars>
          <dgm:chMax/>
          <dgm:chPref/>
          <dgm:dir/>
          <dgm:animLvl val="lvl"/>
        </dgm:presLayoutVars>
      </dgm:prSet>
      <dgm:spPr/>
    </dgm:pt>
    <dgm:pt modelId="{FC1D7A0E-CB57-41C4-80BA-87BAAA85BD6F}" type="pres">
      <dgm:prSet presAssocID="{C027E818-9659-4FCB-A9F8-2A80BA00FDD4}" presName="composite" presStyleCnt="0"/>
      <dgm:spPr/>
    </dgm:pt>
    <dgm:pt modelId="{42702673-B89A-4397-B16E-16560C865C70}" type="pres">
      <dgm:prSet presAssocID="{C027E818-9659-4FCB-A9F8-2A80BA00FDD4}" presName="LShape" presStyleLbl="alignNode1" presStyleIdx="0" presStyleCnt="5"/>
      <dgm:spPr/>
    </dgm:pt>
    <dgm:pt modelId="{D210F187-5B0B-4CBE-B0FD-43E47B98544A}" type="pres">
      <dgm:prSet presAssocID="{C027E818-9659-4FCB-A9F8-2A80BA00FDD4}" presName="ParentText" presStyleLbl="revTx" presStyleIdx="0" presStyleCnt="3" custScaleX="88172" custScaleY="51893" custLinFactNeighborX="-2061" custLinFactNeighborY="-18027">
        <dgm:presLayoutVars>
          <dgm:chMax val="0"/>
          <dgm:chPref val="0"/>
          <dgm:bulletEnabled val="1"/>
        </dgm:presLayoutVars>
      </dgm:prSet>
      <dgm:spPr/>
    </dgm:pt>
    <dgm:pt modelId="{1A84DCBE-5399-49BA-A12A-A350378B9166}" type="pres">
      <dgm:prSet presAssocID="{C027E818-9659-4FCB-A9F8-2A80BA00FDD4}" presName="Triangle" presStyleLbl="alignNode1" presStyleIdx="1" presStyleCnt="5"/>
      <dgm:spPr/>
    </dgm:pt>
    <dgm:pt modelId="{ED742E77-BEF5-4FB3-A348-7E4495AA0E57}" type="pres">
      <dgm:prSet presAssocID="{3DAA74EB-3B0F-49FE-B6F1-182976018DFC}" presName="sibTrans" presStyleCnt="0"/>
      <dgm:spPr/>
    </dgm:pt>
    <dgm:pt modelId="{7559A360-F7A3-42EA-A287-C49B99B97C5E}" type="pres">
      <dgm:prSet presAssocID="{3DAA74EB-3B0F-49FE-B6F1-182976018DFC}" presName="space" presStyleCnt="0"/>
      <dgm:spPr/>
    </dgm:pt>
    <dgm:pt modelId="{F3B1DFED-8820-431E-9F42-E95CAFE03171}" type="pres">
      <dgm:prSet presAssocID="{7C5F6690-C228-40D6-BC62-4AC762EA2B5E}" presName="composite" presStyleCnt="0"/>
      <dgm:spPr/>
    </dgm:pt>
    <dgm:pt modelId="{7B2468FE-749F-4E53-AAEC-749BE3CFB8A2}" type="pres">
      <dgm:prSet presAssocID="{7C5F6690-C228-40D6-BC62-4AC762EA2B5E}" presName="LShape" presStyleLbl="alignNode1" presStyleIdx="2" presStyleCnt="5"/>
      <dgm:spPr/>
    </dgm:pt>
    <dgm:pt modelId="{BFF7272D-A7AE-4E93-A184-3AD2BF3A5E67}" type="pres">
      <dgm:prSet presAssocID="{7C5F6690-C228-40D6-BC62-4AC762EA2B5E}" presName="ParentText" presStyleLbl="revTx" presStyleIdx="1" presStyleCnt="3" custScaleX="89459" custScaleY="46574" custLinFactNeighborY="-17636">
        <dgm:presLayoutVars>
          <dgm:chMax val="0"/>
          <dgm:chPref val="0"/>
          <dgm:bulletEnabled val="1"/>
        </dgm:presLayoutVars>
      </dgm:prSet>
      <dgm:spPr/>
    </dgm:pt>
    <dgm:pt modelId="{2294588A-190C-4485-BCBB-BD3E23FA7E7D}" type="pres">
      <dgm:prSet presAssocID="{7C5F6690-C228-40D6-BC62-4AC762EA2B5E}" presName="Triangle" presStyleLbl="alignNode1" presStyleIdx="3" presStyleCnt="5"/>
      <dgm:spPr/>
    </dgm:pt>
    <dgm:pt modelId="{23DA2277-C00D-481B-B672-053C51D5461B}" type="pres">
      <dgm:prSet presAssocID="{FE8545EB-CAD8-4848-A421-60C9ABC5A4B9}" presName="sibTrans" presStyleCnt="0"/>
      <dgm:spPr/>
    </dgm:pt>
    <dgm:pt modelId="{650266CC-DB94-4B35-B5B5-E99E58C5B976}" type="pres">
      <dgm:prSet presAssocID="{FE8545EB-CAD8-4848-A421-60C9ABC5A4B9}" presName="space" presStyleCnt="0"/>
      <dgm:spPr/>
    </dgm:pt>
    <dgm:pt modelId="{104E7A90-4D46-4E22-B6D6-2D704058D08F}" type="pres">
      <dgm:prSet presAssocID="{F9C3E11F-9EF0-4CC9-8032-A6133A3143E3}" presName="composite" presStyleCnt="0"/>
      <dgm:spPr/>
    </dgm:pt>
    <dgm:pt modelId="{DFC54072-BF1F-44AD-AF15-842B46905F48}" type="pres">
      <dgm:prSet presAssocID="{F9C3E11F-9EF0-4CC9-8032-A6133A3143E3}" presName="LShape" presStyleLbl="alignNode1" presStyleIdx="4" presStyleCnt="5"/>
      <dgm:spPr/>
    </dgm:pt>
    <dgm:pt modelId="{0350D8A6-E9AB-44EA-BB56-C999B12AED53}" type="pres">
      <dgm:prSet presAssocID="{F9C3E11F-9EF0-4CC9-8032-A6133A3143E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38AB1E-52CF-4B56-AFB9-CA1A39F65D9A}" type="presOf" srcId="{C027E818-9659-4FCB-A9F8-2A80BA00FDD4}" destId="{D210F187-5B0B-4CBE-B0FD-43E47B98544A}" srcOrd="0" destOrd="0" presId="urn:microsoft.com/office/officeart/2009/3/layout/StepUpProcess"/>
    <dgm:cxn modelId="{2FCCCA6F-D9FE-493D-A107-1EC8EA874B1B}" type="presOf" srcId="{DD046260-A79E-47CD-8457-BB569EF462EA}" destId="{E2FF9E4F-D8DA-461B-9489-FE7ADC75F271}" srcOrd="0" destOrd="0" presId="urn:microsoft.com/office/officeart/2009/3/layout/StepUpProcess"/>
    <dgm:cxn modelId="{7AFF3C84-0FD4-41CA-A334-52A39EA3BE74}" srcId="{DD046260-A79E-47CD-8457-BB569EF462EA}" destId="{C027E818-9659-4FCB-A9F8-2A80BA00FDD4}" srcOrd="0" destOrd="0" parTransId="{DDBE2099-9D28-4E76-8E53-8C419E9F32E3}" sibTransId="{3DAA74EB-3B0F-49FE-B6F1-182976018DFC}"/>
    <dgm:cxn modelId="{D64DAAC4-CBDB-4040-89CB-5FA2B4C2A45C}" srcId="{DD046260-A79E-47CD-8457-BB569EF462EA}" destId="{7C5F6690-C228-40D6-BC62-4AC762EA2B5E}" srcOrd="1" destOrd="0" parTransId="{B6AFAD4F-A000-4F22-B9D3-3411FD96DFE9}" sibTransId="{FE8545EB-CAD8-4848-A421-60C9ABC5A4B9}"/>
    <dgm:cxn modelId="{5D6549C5-5BAE-42D6-8225-768F7BF369BF}" type="presOf" srcId="{F9C3E11F-9EF0-4CC9-8032-A6133A3143E3}" destId="{0350D8A6-E9AB-44EA-BB56-C999B12AED53}" srcOrd="0" destOrd="0" presId="urn:microsoft.com/office/officeart/2009/3/layout/StepUpProcess"/>
    <dgm:cxn modelId="{73123BC6-58E9-4334-B2B6-87C66ED6F191}" srcId="{DD046260-A79E-47CD-8457-BB569EF462EA}" destId="{F9C3E11F-9EF0-4CC9-8032-A6133A3143E3}" srcOrd="2" destOrd="0" parTransId="{B45D59D1-767E-45A6-88FC-08267018BB55}" sibTransId="{437F2F26-7398-4E2C-BA56-E998EDAE9010}"/>
    <dgm:cxn modelId="{C366AEEF-C1D2-4064-9F2F-3837D8CD0F94}" type="presOf" srcId="{7C5F6690-C228-40D6-BC62-4AC762EA2B5E}" destId="{BFF7272D-A7AE-4E93-A184-3AD2BF3A5E67}" srcOrd="0" destOrd="0" presId="urn:microsoft.com/office/officeart/2009/3/layout/StepUpProcess"/>
    <dgm:cxn modelId="{97903B79-8DB9-4C95-939D-812225724E41}" type="presParOf" srcId="{E2FF9E4F-D8DA-461B-9489-FE7ADC75F271}" destId="{FC1D7A0E-CB57-41C4-80BA-87BAAA85BD6F}" srcOrd="0" destOrd="0" presId="urn:microsoft.com/office/officeart/2009/3/layout/StepUpProcess"/>
    <dgm:cxn modelId="{17AB3069-56BD-4B58-9F5F-D0BCB66CD9D8}" type="presParOf" srcId="{FC1D7A0E-CB57-41C4-80BA-87BAAA85BD6F}" destId="{42702673-B89A-4397-B16E-16560C865C70}" srcOrd="0" destOrd="0" presId="urn:microsoft.com/office/officeart/2009/3/layout/StepUpProcess"/>
    <dgm:cxn modelId="{557B6B07-DCCF-43D5-A3AF-ABBF97735814}" type="presParOf" srcId="{FC1D7A0E-CB57-41C4-80BA-87BAAA85BD6F}" destId="{D210F187-5B0B-4CBE-B0FD-43E47B98544A}" srcOrd="1" destOrd="0" presId="urn:microsoft.com/office/officeart/2009/3/layout/StepUpProcess"/>
    <dgm:cxn modelId="{8AC5BC4C-A676-48CE-AD6E-46B13341312E}" type="presParOf" srcId="{FC1D7A0E-CB57-41C4-80BA-87BAAA85BD6F}" destId="{1A84DCBE-5399-49BA-A12A-A350378B9166}" srcOrd="2" destOrd="0" presId="urn:microsoft.com/office/officeart/2009/3/layout/StepUpProcess"/>
    <dgm:cxn modelId="{4926597E-0348-4464-B28F-FF256C1BC0B9}" type="presParOf" srcId="{E2FF9E4F-D8DA-461B-9489-FE7ADC75F271}" destId="{ED742E77-BEF5-4FB3-A348-7E4495AA0E57}" srcOrd="1" destOrd="0" presId="urn:microsoft.com/office/officeart/2009/3/layout/StepUpProcess"/>
    <dgm:cxn modelId="{ABDF4D0C-2D40-4524-B23A-D70FE882F613}" type="presParOf" srcId="{ED742E77-BEF5-4FB3-A348-7E4495AA0E57}" destId="{7559A360-F7A3-42EA-A287-C49B99B97C5E}" srcOrd="0" destOrd="0" presId="urn:microsoft.com/office/officeart/2009/3/layout/StepUpProcess"/>
    <dgm:cxn modelId="{73A3A95E-A505-408E-9BE5-478230BEBB80}" type="presParOf" srcId="{E2FF9E4F-D8DA-461B-9489-FE7ADC75F271}" destId="{F3B1DFED-8820-431E-9F42-E95CAFE03171}" srcOrd="2" destOrd="0" presId="urn:microsoft.com/office/officeart/2009/3/layout/StepUpProcess"/>
    <dgm:cxn modelId="{64FD6447-48D5-4DD6-92A9-B453EBC3EE39}" type="presParOf" srcId="{F3B1DFED-8820-431E-9F42-E95CAFE03171}" destId="{7B2468FE-749F-4E53-AAEC-749BE3CFB8A2}" srcOrd="0" destOrd="0" presId="urn:microsoft.com/office/officeart/2009/3/layout/StepUpProcess"/>
    <dgm:cxn modelId="{45C18138-207D-4C55-B1EA-3340BB7A6506}" type="presParOf" srcId="{F3B1DFED-8820-431E-9F42-E95CAFE03171}" destId="{BFF7272D-A7AE-4E93-A184-3AD2BF3A5E67}" srcOrd="1" destOrd="0" presId="urn:microsoft.com/office/officeart/2009/3/layout/StepUpProcess"/>
    <dgm:cxn modelId="{A41CE1F3-6D91-489E-9635-1D3BC48C574F}" type="presParOf" srcId="{F3B1DFED-8820-431E-9F42-E95CAFE03171}" destId="{2294588A-190C-4485-BCBB-BD3E23FA7E7D}" srcOrd="2" destOrd="0" presId="urn:microsoft.com/office/officeart/2009/3/layout/StepUpProcess"/>
    <dgm:cxn modelId="{4E8AEF13-E275-43E4-8D71-658A1FF110B9}" type="presParOf" srcId="{E2FF9E4F-D8DA-461B-9489-FE7ADC75F271}" destId="{23DA2277-C00D-481B-B672-053C51D5461B}" srcOrd="3" destOrd="0" presId="urn:microsoft.com/office/officeart/2009/3/layout/StepUpProcess"/>
    <dgm:cxn modelId="{0FA3C7C0-4418-4A30-A360-E03865A7E838}" type="presParOf" srcId="{23DA2277-C00D-481B-B672-053C51D5461B}" destId="{650266CC-DB94-4B35-B5B5-E99E58C5B976}" srcOrd="0" destOrd="0" presId="urn:microsoft.com/office/officeart/2009/3/layout/StepUpProcess"/>
    <dgm:cxn modelId="{56B1B334-9963-4AE2-A0A4-505CF8045767}" type="presParOf" srcId="{E2FF9E4F-D8DA-461B-9489-FE7ADC75F271}" destId="{104E7A90-4D46-4E22-B6D6-2D704058D08F}" srcOrd="4" destOrd="0" presId="urn:microsoft.com/office/officeart/2009/3/layout/StepUpProcess"/>
    <dgm:cxn modelId="{996E0175-065D-42E8-B759-C8260BA25294}" type="presParOf" srcId="{104E7A90-4D46-4E22-B6D6-2D704058D08F}" destId="{DFC54072-BF1F-44AD-AF15-842B46905F48}" srcOrd="0" destOrd="0" presId="urn:microsoft.com/office/officeart/2009/3/layout/StepUpProcess"/>
    <dgm:cxn modelId="{BD74F921-E2AF-40E5-AE45-069DF0915788}" type="presParOf" srcId="{104E7A90-4D46-4E22-B6D6-2D704058D08F}" destId="{0350D8A6-E9AB-44EA-BB56-C999B12AED53}" srcOrd="1" destOrd="0" presId="urn:microsoft.com/office/officeart/2009/3/layout/StepUpProcess"/>
  </dgm:cxnLst>
  <dgm:bg>
    <a:effectLst>
      <a:glow rad="228600">
        <a:schemeClr val="accent4">
          <a:satMod val="175000"/>
          <a:alpha val="40000"/>
        </a:schemeClr>
      </a:glow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046260-A79E-47CD-8457-BB569EF462EA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27E818-9659-4FCB-A9F8-2A80BA00FDD4}">
      <dgm:prSet phldrT="[Text]" custT="1"/>
      <dgm:spPr/>
      <dgm:t>
        <a:bodyPr/>
        <a:lstStyle/>
        <a:p>
          <a:r>
            <a:rPr lang="en-US" sz="1300" dirty="0"/>
            <a:t>Data Understanding</a:t>
          </a:r>
          <a:endParaRPr lang="en-IN" sz="1300" dirty="0"/>
        </a:p>
      </dgm:t>
    </dgm:pt>
    <dgm:pt modelId="{DDBE2099-9D28-4E76-8E53-8C419E9F32E3}" type="parTrans" cxnId="{7AFF3C84-0FD4-41CA-A334-52A39EA3BE74}">
      <dgm:prSet/>
      <dgm:spPr/>
      <dgm:t>
        <a:bodyPr/>
        <a:lstStyle/>
        <a:p>
          <a:endParaRPr lang="en-IN"/>
        </a:p>
      </dgm:t>
    </dgm:pt>
    <dgm:pt modelId="{3DAA74EB-3B0F-49FE-B6F1-182976018DFC}" type="sibTrans" cxnId="{7AFF3C84-0FD4-41CA-A334-52A39EA3BE74}">
      <dgm:prSet/>
      <dgm:spPr/>
      <dgm:t>
        <a:bodyPr/>
        <a:lstStyle/>
        <a:p>
          <a:endParaRPr lang="en-IN"/>
        </a:p>
      </dgm:t>
    </dgm:pt>
    <dgm:pt modelId="{7C5F6690-C228-40D6-BC62-4AC762EA2B5E}">
      <dgm:prSet phldrT="[Text]" custT="1"/>
      <dgm:spPr/>
      <dgm:t>
        <a:bodyPr/>
        <a:lstStyle/>
        <a:p>
          <a:r>
            <a:rPr lang="en-US" sz="1300" dirty="0"/>
            <a:t>Transform Data into Power Query </a:t>
          </a:r>
          <a:endParaRPr lang="en-IN" sz="1300" dirty="0"/>
        </a:p>
      </dgm:t>
    </dgm:pt>
    <dgm:pt modelId="{B6AFAD4F-A000-4F22-B9D3-3411FD96DFE9}" type="parTrans" cxnId="{D64DAAC4-CBDB-4040-89CB-5FA2B4C2A45C}">
      <dgm:prSet/>
      <dgm:spPr/>
      <dgm:t>
        <a:bodyPr/>
        <a:lstStyle/>
        <a:p>
          <a:endParaRPr lang="en-IN"/>
        </a:p>
      </dgm:t>
    </dgm:pt>
    <dgm:pt modelId="{FE8545EB-CAD8-4848-A421-60C9ABC5A4B9}" type="sibTrans" cxnId="{D64DAAC4-CBDB-4040-89CB-5FA2B4C2A45C}">
      <dgm:prSet/>
      <dgm:spPr/>
      <dgm:t>
        <a:bodyPr/>
        <a:lstStyle/>
        <a:p>
          <a:endParaRPr lang="en-IN"/>
        </a:p>
      </dgm:t>
    </dgm:pt>
    <dgm:pt modelId="{F9C3E11F-9EF0-4CC9-8032-A6133A3143E3}">
      <dgm:prSet phldrT="[Text]" custT="1"/>
      <dgm:spPr/>
      <dgm:t>
        <a:bodyPr/>
        <a:lstStyle/>
        <a:p>
          <a:r>
            <a:rPr lang="en-US" sz="1300" dirty="0"/>
            <a:t>Transformation of Data to Power BI</a:t>
          </a:r>
          <a:endParaRPr lang="en-IN" sz="1300" dirty="0"/>
        </a:p>
      </dgm:t>
    </dgm:pt>
    <dgm:pt modelId="{B45D59D1-767E-45A6-88FC-08267018BB55}" type="parTrans" cxnId="{73123BC6-58E9-4334-B2B6-87C66ED6F191}">
      <dgm:prSet/>
      <dgm:spPr/>
      <dgm:t>
        <a:bodyPr/>
        <a:lstStyle/>
        <a:p>
          <a:endParaRPr lang="en-IN"/>
        </a:p>
      </dgm:t>
    </dgm:pt>
    <dgm:pt modelId="{437F2F26-7398-4E2C-BA56-E998EDAE9010}" type="sibTrans" cxnId="{73123BC6-58E9-4334-B2B6-87C66ED6F191}">
      <dgm:prSet/>
      <dgm:spPr/>
      <dgm:t>
        <a:bodyPr/>
        <a:lstStyle/>
        <a:p>
          <a:endParaRPr lang="en-IN"/>
        </a:p>
      </dgm:t>
    </dgm:pt>
    <dgm:pt modelId="{E2FF9E4F-D8DA-461B-9489-FE7ADC75F271}" type="pres">
      <dgm:prSet presAssocID="{DD046260-A79E-47CD-8457-BB569EF462EA}" presName="rootnode" presStyleCnt="0">
        <dgm:presLayoutVars>
          <dgm:chMax/>
          <dgm:chPref/>
          <dgm:dir/>
          <dgm:animLvl val="lvl"/>
        </dgm:presLayoutVars>
      </dgm:prSet>
      <dgm:spPr/>
    </dgm:pt>
    <dgm:pt modelId="{FC1D7A0E-CB57-41C4-80BA-87BAAA85BD6F}" type="pres">
      <dgm:prSet presAssocID="{C027E818-9659-4FCB-A9F8-2A80BA00FDD4}" presName="composite" presStyleCnt="0"/>
      <dgm:spPr/>
    </dgm:pt>
    <dgm:pt modelId="{42702673-B89A-4397-B16E-16560C865C70}" type="pres">
      <dgm:prSet presAssocID="{C027E818-9659-4FCB-A9F8-2A80BA00FDD4}" presName="LShape" presStyleLbl="alignNode1" presStyleIdx="0" presStyleCnt="5"/>
      <dgm:spPr/>
    </dgm:pt>
    <dgm:pt modelId="{D210F187-5B0B-4CBE-B0FD-43E47B98544A}" type="pres">
      <dgm:prSet presAssocID="{C027E818-9659-4FCB-A9F8-2A80BA00FDD4}" presName="ParentText" presStyleLbl="revTx" presStyleIdx="0" presStyleCnt="3" custScaleX="88172" custScaleY="51893" custLinFactNeighborX="-2061" custLinFactNeighborY="-18027">
        <dgm:presLayoutVars>
          <dgm:chMax val="0"/>
          <dgm:chPref val="0"/>
          <dgm:bulletEnabled val="1"/>
        </dgm:presLayoutVars>
      </dgm:prSet>
      <dgm:spPr/>
    </dgm:pt>
    <dgm:pt modelId="{1A84DCBE-5399-49BA-A12A-A350378B9166}" type="pres">
      <dgm:prSet presAssocID="{C027E818-9659-4FCB-A9F8-2A80BA00FDD4}" presName="Triangle" presStyleLbl="alignNode1" presStyleIdx="1" presStyleCnt="5"/>
      <dgm:spPr/>
    </dgm:pt>
    <dgm:pt modelId="{ED742E77-BEF5-4FB3-A348-7E4495AA0E57}" type="pres">
      <dgm:prSet presAssocID="{3DAA74EB-3B0F-49FE-B6F1-182976018DFC}" presName="sibTrans" presStyleCnt="0"/>
      <dgm:spPr/>
    </dgm:pt>
    <dgm:pt modelId="{7559A360-F7A3-42EA-A287-C49B99B97C5E}" type="pres">
      <dgm:prSet presAssocID="{3DAA74EB-3B0F-49FE-B6F1-182976018DFC}" presName="space" presStyleCnt="0"/>
      <dgm:spPr/>
    </dgm:pt>
    <dgm:pt modelId="{F3B1DFED-8820-431E-9F42-E95CAFE03171}" type="pres">
      <dgm:prSet presAssocID="{7C5F6690-C228-40D6-BC62-4AC762EA2B5E}" presName="composite" presStyleCnt="0"/>
      <dgm:spPr/>
    </dgm:pt>
    <dgm:pt modelId="{7B2468FE-749F-4E53-AAEC-749BE3CFB8A2}" type="pres">
      <dgm:prSet presAssocID="{7C5F6690-C228-40D6-BC62-4AC762EA2B5E}" presName="LShape" presStyleLbl="alignNode1" presStyleIdx="2" presStyleCnt="5"/>
      <dgm:spPr/>
    </dgm:pt>
    <dgm:pt modelId="{BFF7272D-A7AE-4E93-A184-3AD2BF3A5E67}" type="pres">
      <dgm:prSet presAssocID="{7C5F6690-C228-40D6-BC62-4AC762EA2B5E}" presName="ParentText" presStyleLbl="revTx" presStyleIdx="1" presStyleCnt="3" custScaleX="89459" custScaleY="46574" custLinFactNeighborY="-17636">
        <dgm:presLayoutVars>
          <dgm:chMax val="0"/>
          <dgm:chPref val="0"/>
          <dgm:bulletEnabled val="1"/>
        </dgm:presLayoutVars>
      </dgm:prSet>
      <dgm:spPr/>
    </dgm:pt>
    <dgm:pt modelId="{2294588A-190C-4485-BCBB-BD3E23FA7E7D}" type="pres">
      <dgm:prSet presAssocID="{7C5F6690-C228-40D6-BC62-4AC762EA2B5E}" presName="Triangle" presStyleLbl="alignNode1" presStyleIdx="3" presStyleCnt="5"/>
      <dgm:spPr/>
    </dgm:pt>
    <dgm:pt modelId="{23DA2277-C00D-481B-B672-053C51D5461B}" type="pres">
      <dgm:prSet presAssocID="{FE8545EB-CAD8-4848-A421-60C9ABC5A4B9}" presName="sibTrans" presStyleCnt="0"/>
      <dgm:spPr/>
    </dgm:pt>
    <dgm:pt modelId="{650266CC-DB94-4B35-B5B5-E99E58C5B976}" type="pres">
      <dgm:prSet presAssocID="{FE8545EB-CAD8-4848-A421-60C9ABC5A4B9}" presName="space" presStyleCnt="0"/>
      <dgm:spPr/>
    </dgm:pt>
    <dgm:pt modelId="{104E7A90-4D46-4E22-B6D6-2D704058D08F}" type="pres">
      <dgm:prSet presAssocID="{F9C3E11F-9EF0-4CC9-8032-A6133A3143E3}" presName="composite" presStyleCnt="0"/>
      <dgm:spPr/>
    </dgm:pt>
    <dgm:pt modelId="{DFC54072-BF1F-44AD-AF15-842B46905F48}" type="pres">
      <dgm:prSet presAssocID="{F9C3E11F-9EF0-4CC9-8032-A6133A3143E3}" presName="LShape" presStyleLbl="alignNode1" presStyleIdx="4" presStyleCnt="5"/>
      <dgm:spPr/>
    </dgm:pt>
    <dgm:pt modelId="{0350D8A6-E9AB-44EA-BB56-C999B12AED53}" type="pres">
      <dgm:prSet presAssocID="{F9C3E11F-9EF0-4CC9-8032-A6133A3143E3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38AB1E-52CF-4B56-AFB9-CA1A39F65D9A}" type="presOf" srcId="{C027E818-9659-4FCB-A9F8-2A80BA00FDD4}" destId="{D210F187-5B0B-4CBE-B0FD-43E47B98544A}" srcOrd="0" destOrd="0" presId="urn:microsoft.com/office/officeart/2009/3/layout/StepUpProcess"/>
    <dgm:cxn modelId="{2FCCCA6F-D9FE-493D-A107-1EC8EA874B1B}" type="presOf" srcId="{DD046260-A79E-47CD-8457-BB569EF462EA}" destId="{E2FF9E4F-D8DA-461B-9489-FE7ADC75F271}" srcOrd="0" destOrd="0" presId="urn:microsoft.com/office/officeart/2009/3/layout/StepUpProcess"/>
    <dgm:cxn modelId="{7AFF3C84-0FD4-41CA-A334-52A39EA3BE74}" srcId="{DD046260-A79E-47CD-8457-BB569EF462EA}" destId="{C027E818-9659-4FCB-A9F8-2A80BA00FDD4}" srcOrd="0" destOrd="0" parTransId="{DDBE2099-9D28-4E76-8E53-8C419E9F32E3}" sibTransId="{3DAA74EB-3B0F-49FE-B6F1-182976018DFC}"/>
    <dgm:cxn modelId="{D64DAAC4-CBDB-4040-89CB-5FA2B4C2A45C}" srcId="{DD046260-A79E-47CD-8457-BB569EF462EA}" destId="{7C5F6690-C228-40D6-BC62-4AC762EA2B5E}" srcOrd="1" destOrd="0" parTransId="{B6AFAD4F-A000-4F22-B9D3-3411FD96DFE9}" sibTransId="{FE8545EB-CAD8-4848-A421-60C9ABC5A4B9}"/>
    <dgm:cxn modelId="{5D6549C5-5BAE-42D6-8225-768F7BF369BF}" type="presOf" srcId="{F9C3E11F-9EF0-4CC9-8032-A6133A3143E3}" destId="{0350D8A6-E9AB-44EA-BB56-C999B12AED53}" srcOrd="0" destOrd="0" presId="urn:microsoft.com/office/officeart/2009/3/layout/StepUpProcess"/>
    <dgm:cxn modelId="{73123BC6-58E9-4334-B2B6-87C66ED6F191}" srcId="{DD046260-A79E-47CD-8457-BB569EF462EA}" destId="{F9C3E11F-9EF0-4CC9-8032-A6133A3143E3}" srcOrd="2" destOrd="0" parTransId="{B45D59D1-767E-45A6-88FC-08267018BB55}" sibTransId="{437F2F26-7398-4E2C-BA56-E998EDAE9010}"/>
    <dgm:cxn modelId="{C366AEEF-C1D2-4064-9F2F-3837D8CD0F94}" type="presOf" srcId="{7C5F6690-C228-40D6-BC62-4AC762EA2B5E}" destId="{BFF7272D-A7AE-4E93-A184-3AD2BF3A5E67}" srcOrd="0" destOrd="0" presId="urn:microsoft.com/office/officeart/2009/3/layout/StepUpProcess"/>
    <dgm:cxn modelId="{97903B79-8DB9-4C95-939D-812225724E41}" type="presParOf" srcId="{E2FF9E4F-D8DA-461B-9489-FE7ADC75F271}" destId="{FC1D7A0E-CB57-41C4-80BA-87BAAA85BD6F}" srcOrd="0" destOrd="0" presId="urn:microsoft.com/office/officeart/2009/3/layout/StepUpProcess"/>
    <dgm:cxn modelId="{17AB3069-56BD-4B58-9F5F-D0BCB66CD9D8}" type="presParOf" srcId="{FC1D7A0E-CB57-41C4-80BA-87BAAA85BD6F}" destId="{42702673-B89A-4397-B16E-16560C865C70}" srcOrd="0" destOrd="0" presId="urn:microsoft.com/office/officeart/2009/3/layout/StepUpProcess"/>
    <dgm:cxn modelId="{557B6B07-DCCF-43D5-A3AF-ABBF97735814}" type="presParOf" srcId="{FC1D7A0E-CB57-41C4-80BA-87BAAA85BD6F}" destId="{D210F187-5B0B-4CBE-B0FD-43E47B98544A}" srcOrd="1" destOrd="0" presId="urn:microsoft.com/office/officeart/2009/3/layout/StepUpProcess"/>
    <dgm:cxn modelId="{8AC5BC4C-A676-48CE-AD6E-46B13341312E}" type="presParOf" srcId="{FC1D7A0E-CB57-41C4-80BA-87BAAA85BD6F}" destId="{1A84DCBE-5399-49BA-A12A-A350378B9166}" srcOrd="2" destOrd="0" presId="urn:microsoft.com/office/officeart/2009/3/layout/StepUpProcess"/>
    <dgm:cxn modelId="{4926597E-0348-4464-B28F-FF256C1BC0B9}" type="presParOf" srcId="{E2FF9E4F-D8DA-461B-9489-FE7ADC75F271}" destId="{ED742E77-BEF5-4FB3-A348-7E4495AA0E57}" srcOrd="1" destOrd="0" presId="urn:microsoft.com/office/officeart/2009/3/layout/StepUpProcess"/>
    <dgm:cxn modelId="{ABDF4D0C-2D40-4524-B23A-D70FE882F613}" type="presParOf" srcId="{ED742E77-BEF5-4FB3-A348-7E4495AA0E57}" destId="{7559A360-F7A3-42EA-A287-C49B99B97C5E}" srcOrd="0" destOrd="0" presId="urn:microsoft.com/office/officeart/2009/3/layout/StepUpProcess"/>
    <dgm:cxn modelId="{73A3A95E-A505-408E-9BE5-478230BEBB80}" type="presParOf" srcId="{E2FF9E4F-D8DA-461B-9489-FE7ADC75F271}" destId="{F3B1DFED-8820-431E-9F42-E95CAFE03171}" srcOrd="2" destOrd="0" presId="urn:microsoft.com/office/officeart/2009/3/layout/StepUpProcess"/>
    <dgm:cxn modelId="{64FD6447-48D5-4DD6-92A9-B453EBC3EE39}" type="presParOf" srcId="{F3B1DFED-8820-431E-9F42-E95CAFE03171}" destId="{7B2468FE-749F-4E53-AAEC-749BE3CFB8A2}" srcOrd="0" destOrd="0" presId="urn:microsoft.com/office/officeart/2009/3/layout/StepUpProcess"/>
    <dgm:cxn modelId="{45C18138-207D-4C55-B1EA-3340BB7A6506}" type="presParOf" srcId="{F3B1DFED-8820-431E-9F42-E95CAFE03171}" destId="{BFF7272D-A7AE-4E93-A184-3AD2BF3A5E67}" srcOrd="1" destOrd="0" presId="urn:microsoft.com/office/officeart/2009/3/layout/StepUpProcess"/>
    <dgm:cxn modelId="{A41CE1F3-6D91-489E-9635-1D3BC48C574F}" type="presParOf" srcId="{F3B1DFED-8820-431E-9F42-E95CAFE03171}" destId="{2294588A-190C-4485-BCBB-BD3E23FA7E7D}" srcOrd="2" destOrd="0" presId="urn:microsoft.com/office/officeart/2009/3/layout/StepUpProcess"/>
    <dgm:cxn modelId="{4E8AEF13-E275-43E4-8D71-658A1FF110B9}" type="presParOf" srcId="{E2FF9E4F-D8DA-461B-9489-FE7ADC75F271}" destId="{23DA2277-C00D-481B-B672-053C51D5461B}" srcOrd="3" destOrd="0" presId="urn:microsoft.com/office/officeart/2009/3/layout/StepUpProcess"/>
    <dgm:cxn modelId="{0FA3C7C0-4418-4A30-A360-E03865A7E838}" type="presParOf" srcId="{23DA2277-C00D-481B-B672-053C51D5461B}" destId="{650266CC-DB94-4B35-B5B5-E99E58C5B976}" srcOrd="0" destOrd="0" presId="urn:microsoft.com/office/officeart/2009/3/layout/StepUpProcess"/>
    <dgm:cxn modelId="{56B1B334-9963-4AE2-A0A4-505CF8045767}" type="presParOf" srcId="{E2FF9E4F-D8DA-461B-9489-FE7ADC75F271}" destId="{104E7A90-4D46-4E22-B6D6-2D704058D08F}" srcOrd="4" destOrd="0" presId="urn:microsoft.com/office/officeart/2009/3/layout/StepUpProcess"/>
    <dgm:cxn modelId="{996E0175-065D-42E8-B759-C8260BA25294}" type="presParOf" srcId="{104E7A90-4D46-4E22-B6D6-2D704058D08F}" destId="{DFC54072-BF1F-44AD-AF15-842B46905F48}" srcOrd="0" destOrd="0" presId="urn:microsoft.com/office/officeart/2009/3/layout/StepUpProcess"/>
    <dgm:cxn modelId="{BD74F921-E2AF-40E5-AE45-069DF0915788}" type="presParOf" srcId="{104E7A90-4D46-4E22-B6D6-2D704058D08F}" destId="{0350D8A6-E9AB-44EA-BB56-C999B12AED53}" srcOrd="1" destOrd="0" presId="urn:microsoft.com/office/officeart/2009/3/layout/StepUpProcess"/>
  </dgm:cxnLst>
  <dgm:bg>
    <a:effectLst>
      <a:glow rad="139700">
        <a:schemeClr val="accent5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2673-B89A-4397-B16E-16560C865C70}">
      <dsp:nvSpPr>
        <dsp:cNvPr id="0" name=""/>
        <dsp:cNvSpPr/>
      </dsp:nvSpPr>
      <dsp:spPr>
        <a:xfrm rot="5400000">
          <a:off x="313923" y="501561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10F187-5B0B-4CBE-B0FD-43E47B98544A}">
      <dsp:nvSpPr>
        <dsp:cNvPr id="0" name=""/>
        <dsp:cNvSpPr/>
      </dsp:nvSpPr>
      <dsp:spPr>
        <a:xfrm>
          <a:off x="210930" y="1046100"/>
          <a:ext cx="1251068" cy="645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Understanding</a:t>
          </a:r>
          <a:endParaRPr lang="en-IN" sz="1300" kern="1200" dirty="0"/>
        </a:p>
      </dsp:txBody>
      <dsp:txXfrm>
        <a:off x="210930" y="1046100"/>
        <a:ext cx="1251068" cy="645416"/>
      </dsp:txXfrm>
    </dsp:sp>
    <dsp:sp modelId="{1A84DCBE-5399-49BA-A12A-A350378B9166}">
      <dsp:nvSpPr>
        <dsp:cNvPr id="0" name=""/>
        <dsp:cNvSpPr/>
      </dsp:nvSpPr>
      <dsp:spPr>
        <a:xfrm>
          <a:off x="1307439" y="385854"/>
          <a:ext cx="267716" cy="26771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2468FE-749F-4E53-AAEC-749BE3CFB8A2}">
      <dsp:nvSpPr>
        <dsp:cNvPr id="0" name=""/>
        <dsp:cNvSpPr/>
      </dsp:nvSpPr>
      <dsp:spPr>
        <a:xfrm rot="5400000">
          <a:off x="2050927" y="403979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F7272D-A7AE-4E93-A184-3AD2BF3A5E67}">
      <dsp:nvSpPr>
        <dsp:cNvPr id="0" name=""/>
        <dsp:cNvSpPr/>
      </dsp:nvSpPr>
      <dsp:spPr>
        <a:xfrm>
          <a:off x="1968047" y="986459"/>
          <a:ext cx="1269329" cy="57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Transform Data into Power Query </a:t>
          </a:r>
          <a:endParaRPr lang="en-IN" sz="1300" kern="1200" dirty="0"/>
        </a:p>
      </dsp:txBody>
      <dsp:txXfrm>
        <a:off x="1968047" y="986459"/>
        <a:ext cx="1269329" cy="579261"/>
      </dsp:txXfrm>
    </dsp:sp>
    <dsp:sp modelId="{2294588A-190C-4485-BCBB-BD3E23FA7E7D}">
      <dsp:nvSpPr>
        <dsp:cNvPr id="0" name=""/>
        <dsp:cNvSpPr/>
      </dsp:nvSpPr>
      <dsp:spPr>
        <a:xfrm>
          <a:off x="3044444" y="288272"/>
          <a:ext cx="267716" cy="26771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C54072-BF1F-44AD-AF15-842B46905F48}">
      <dsp:nvSpPr>
        <dsp:cNvPr id="0" name=""/>
        <dsp:cNvSpPr/>
      </dsp:nvSpPr>
      <dsp:spPr>
        <a:xfrm rot="5400000">
          <a:off x="3787932" y="-25844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50D8A6-E9AB-44EA-BB56-C999B12AED53}">
      <dsp:nvSpPr>
        <dsp:cNvPr id="0" name=""/>
        <dsp:cNvSpPr/>
      </dsp:nvSpPr>
      <dsp:spPr>
        <a:xfrm>
          <a:off x="3630269" y="443740"/>
          <a:ext cx="1418895" cy="124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Transformation of Data to Power BI</a:t>
          </a:r>
          <a:endParaRPr lang="en-IN" sz="1300" kern="1200" dirty="0"/>
        </a:p>
      </dsp:txBody>
      <dsp:txXfrm>
        <a:off x="3630269" y="443740"/>
        <a:ext cx="1418895" cy="1243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2673-B89A-4397-B16E-16560C865C70}">
      <dsp:nvSpPr>
        <dsp:cNvPr id="0" name=""/>
        <dsp:cNvSpPr/>
      </dsp:nvSpPr>
      <dsp:spPr>
        <a:xfrm rot="5400000">
          <a:off x="311097" y="407885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10F187-5B0B-4CBE-B0FD-43E47B98544A}">
      <dsp:nvSpPr>
        <dsp:cNvPr id="0" name=""/>
        <dsp:cNvSpPr/>
      </dsp:nvSpPr>
      <dsp:spPr>
        <a:xfrm>
          <a:off x="208919" y="948115"/>
          <a:ext cx="1241168" cy="64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  <a:r>
            <a:rPr lang="en-US" sz="1400" kern="1200" baseline="0" dirty="0"/>
            <a:t> Modeling </a:t>
          </a:r>
          <a:endParaRPr lang="en-IN" sz="1400" kern="1200" dirty="0"/>
        </a:p>
      </dsp:txBody>
      <dsp:txXfrm>
        <a:off x="208919" y="948115"/>
        <a:ext cx="1241168" cy="640309"/>
      </dsp:txXfrm>
    </dsp:sp>
    <dsp:sp modelId="{1A84DCBE-5399-49BA-A12A-A350378B9166}">
      <dsp:nvSpPr>
        <dsp:cNvPr id="0" name=""/>
        <dsp:cNvSpPr/>
      </dsp:nvSpPr>
      <dsp:spPr>
        <a:xfrm>
          <a:off x="1296752" y="293094"/>
          <a:ext cx="265597" cy="2655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2468FE-749F-4E53-AAEC-749BE3CFB8A2}">
      <dsp:nvSpPr>
        <dsp:cNvPr id="0" name=""/>
        <dsp:cNvSpPr/>
      </dsp:nvSpPr>
      <dsp:spPr>
        <a:xfrm rot="5400000">
          <a:off x="2034357" y="311075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F7272D-A7AE-4E93-A184-3AD2BF3A5E67}">
      <dsp:nvSpPr>
        <dsp:cNvPr id="0" name=""/>
        <dsp:cNvSpPr/>
      </dsp:nvSpPr>
      <dsp:spPr>
        <a:xfrm>
          <a:off x="1952133" y="888946"/>
          <a:ext cx="1259285" cy="574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  <a:r>
            <a:rPr lang="en-US" sz="1400" kern="1200" baseline="0" dirty="0"/>
            <a:t> visualization </a:t>
          </a:r>
          <a:endParaRPr lang="en-IN" sz="1400" kern="1200" dirty="0"/>
        </a:p>
      </dsp:txBody>
      <dsp:txXfrm>
        <a:off x="1952133" y="888946"/>
        <a:ext cx="1259285" cy="574677"/>
      </dsp:txXfrm>
    </dsp:sp>
    <dsp:sp modelId="{2294588A-190C-4485-BCBB-BD3E23FA7E7D}">
      <dsp:nvSpPr>
        <dsp:cNvPr id="0" name=""/>
        <dsp:cNvSpPr/>
      </dsp:nvSpPr>
      <dsp:spPr>
        <a:xfrm>
          <a:off x="3020011" y="196284"/>
          <a:ext cx="265597" cy="2655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C54072-BF1F-44AD-AF15-842B46905F48}">
      <dsp:nvSpPr>
        <dsp:cNvPr id="0" name=""/>
        <dsp:cNvSpPr/>
      </dsp:nvSpPr>
      <dsp:spPr>
        <a:xfrm rot="5400000">
          <a:off x="3757617" y="-115346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50D8A6-E9AB-44EA-BB56-C999B12AED53}">
      <dsp:nvSpPr>
        <dsp:cNvPr id="0" name=""/>
        <dsp:cNvSpPr/>
      </dsp:nvSpPr>
      <dsp:spPr>
        <a:xfrm>
          <a:off x="3601201" y="350522"/>
          <a:ext cx="1407667" cy="1233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Insights &amp; Recommendation </a:t>
          </a:r>
          <a:endParaRPr lang="en-IN" sz="1400" kern="1200" dirty="0"/>
        </a:p>
      </dsp:txBody>
      <dsp:txXfrm>
        <a:off x="3601201" y="350522"/>
        <a:ext cx="1407667" cy="1233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2673-B89A-4397-B16E-16560C865C70}">
      <dsp:nvSpPr>
        <dsp:cNvPr id="0" name=""/>
        <dsp:cNvSpPr/>
      </dsp:nvSpPr>
      <dsp:spPr>
        <a:xfrm rot="5400000">
          <a:off x="311097" y="407885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10F187-5B0B-4CBE-B0FD-43E47B98544A}">
      <dsp:nvSpPr>
        <dsp:cNvPr id="0" name=""/>
        <dsp:cNvSpPr/>
      </dsp:nvSpPr>
      <dsp:spPr>
        <a:xfrm>
          <a:off x="208919" y="948115"/>
          <a:ext cx="1241168" cy="64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  <a:r>
            <a:rPr lang="en-US" sz="1400" kern="1200" baseline="0" dirty="0"/>
            <a:t> Modeling </a:t>
          </a:r>
          <a:endParaRPr lang="en-IN" sz="1400" kern="1200" dirty="0"/>
        </a:p>
      </dsp:txBody>
      <dsp:txXfrm>
        <a:off x="208919" y="948115"/>
        <a:ext cx="1241168" cy="640309"/>
      </dsp:txXfrm>
    </dsp:sp>
    <dsp:sp modelId="{1A84DCBE-5399-49BA-A12A-A350378B9166}">
      <dsp:nvSpPr>
        <dsp:cNvPr id="0" name=""/>
        <dsp:cNvSpPr/>
      </dsp:nvSpPr>
      <dsp:spPr>
        <a:xfrm>
          <a:off x="1296752" y="293094"/>
          <a:ext cx="265597" cy="2655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2468FE-749F-4E53-AAEC-749BE3CFB8A2}">
      <dsp:nvSpPr>
        <dsp:cNvPr id="0" name=""/>
        <dsp:cNvSpPr/>
      </dsp:nvSpPr>
      <dsp:spPr>
        <a:xfrm rot="5400000">
          <a:off x="2034357" y="311075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F7272D-A7AE-4E93-A184-3AD2BF3A5E67}">
      <dsp:nvSpPr>
        <dsp:cNvPr id="0" name=""/>
        <dsp:cNvSpPr/>
      </dsp:nvSpPr>
      <dsp:spPr>
        <a:xfrm>
          <a:off x="1952133" y="888946"/>
          <a:ext cx="1259285" cy="574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  <a:r>
            <a:rPr lang="en-US" sz="1400" kern="1200" baseline="0" dirty="0"/>
            <a:t> visualization </a:t>
          </a:r>
          <a:endParaRPr lang="en-IN" sz="1400" kern="1200" dirty="0"/>
        </a:p>
      </dsp:txBody>
      <dsp:txXfrm>
        <a:off x="1952133" y="888946"/>
        <a:ext cx="1259285" cy="574677"/>
      </dsp:txXfrm>
    </dsp:sp>
    <dsp:sp modelId="{2294588A-190C-4485-BCBB-BD3E23FA7E7D}">
      <dsp:nvSpPr>
        <dsp:cNvPr id="0" name=""/>
        <dsp:cNvSpPr/>
      </dsp:nvSpPr>
      <dsp:spPr>
        <a:xfrm>
          <a:off x="3020011" y="196284"/>
          <a:ext cx="265597" cy="26559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C54072-BF1F-44AD-AF15-842B46905F48}">
      <dsp:nvSpPr>
        <dsp:cNvPr id="0" name=""/>
        <dsp:cNvSpPr/>
      </dsp:nvSpPr>
      <dsp:spPr>
        <a:xfrm rot="5400000">
          <a:off x="3757617" y="-115346"/>
          <a:ext cx="937040" cy="1559214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50D8A6-E9AB-44EA-BB56-C999B12AED53}">
      <dsp:nvSpPr>
        <dsp:cNvPr id="0" name=""/>
        <dsp:cNvSpPr/>
      </dsp:nvSpPr>
      <dsp:spPr>
        <a:xfrm>
          <a:off x="3601201" y="350522"/>
          <a:ext cx="1407667" cy="1233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Insights &amp; Recommendation </a:t>
          </a:r>
          <a:endParaRPr lang="en-IN" sz="1400" kern="1200" dirty="0"/>
        </a:p>
      </dsp:txBody>
      <dsp:txXfrm>
        <a:off x="3601201" y="350522"/>
        <a:ext cx="1407667" cy="12339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2673-B89A-4397-B16E-16560C865C70}">
      <dsp:nvSpPr>
        <dsp:cNvPr id="0" name=""/>
        <dsp:cNvSpPr/>
      </dsp:nvSpPr>
      <dsp:spPr>
        <a:xfrm rot="5400000">
          <a:off x="313923" y="501561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10F187-5B0B-4CBE-B0FD-43E47B98544A}">
      <dsp:nvSpPr>
        <dsp:cNvPr id="0" name=""/>
        <dsp:cNvSpPr/>
      </dsp:nvSpPr>
      <dsp:spPr>
        <a:xfrm>
          <a:off x="210930" y="1046100"/>
          <a:ext cx="1251068" cy="645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Understanding</a:t>
          </a:r>
          <a:endParaRPr lang="en-IN" sz="1300" kern="1200" dirty="0"/>
        </a:p>
      </dsp:txBody>
      <dsp:txXfrm>
        <a:off x="210930" y="1046100"/>
        <a:ext cx="1251068" cy="645416"/>
      </dsp:txXfrm>
    </dsp:sp>
    <dsp:sp modelId="{1A84DCBE-5399-49BA-A12A-A350378B9166}">
      <dsp:nvSpPr>
        <dsp:cNvPr id="0" name=""/>
        <dsp:cNvSpPr/>
      </dsp:nvSpPr>
      <dsp:spPr>
        <a:xfrm>
          <a:off x="1307439" y="385854"/>
          <a:ext cx="267716" cy="26771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2468FE-749F-4E53-AAEC-749BE3CFB8A2}">
      <dsp:nvSpPr>
        <dsp:cNvPr id="0" name=""/>
        <dsp:cNvSpPr/>
      </dsp:nvSpPr>
      <dsp:spPr>
        <a:xfrm rot="5400000">
          <a:off x="2050927" y="403979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F7272D-A7AE-4E93-A184-3AD2BF3A5E67}">
      <dsp:nvSpPr>
        <dsp:cNvPr id="0" name=""/>
        <dsp:cNvSpPr/>
      </dsp:nvSpPr>
      <dsp:spPr>
        <a:xfrm>
          <a:off x="1968047" y="986459"/>
          <a:ext cx="1269329" cy="579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Transform Data into Power Query </a:t>
          </a:r>
          <a:endParaRPr lang="en-IN" sz="1300" kern="1200" dirty="0"/>
        </a:p>
      </dsp:txBody>
      <dsp:txXfrm>
        <a:off x="1968047" y="986459"/>
        <a:ext cx="1269329" cy="579261"/>
      </dsp:txXfrm>
    </dsp:sp>
    <dsp:sp modelId="{2294588A-190C-4485-BCBB-BD3E23FA7E7D}">
      <dsp:nvSpPr>
        <dsp:cNvPr id="0" name=""/>
        <dsp:cNvSpPr/>
      </dsp:nvSpPr>
      <dsp:spPr>
        <a:xfrm>
          <a:off x="3044444" y="288272"/>
          <a:ext cx="267716" cy="26771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C54072-BF1F-44AD-AF15-842B46905F48}">
      <dsp:nvSpPr>
        <dsp:cNvPr id="0" name=""/>
        <dsp:cNvSpPr/>
      </dsp:nvSpPr>
      <dsp:spPr>
        <a:xfrm rot="5400000">
          <a:off x="3787932" y="-25844"/>
          <a:ext cx="944514" cy="157165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50D8A6-E9AB-44EA-BB56-C999B12AED53}">
      <dsp:nvSpPr>
        <dsp:cNvPr id="0" name=""/>
        <dsp:cNvSpPr/>
      </dsp:nvSpPr>
      <dsp:spPr>
        <a:xfrm>
          <a:off x="3630269" y="443740"/>
          <a:ext cx="1418895" cy="1243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Transformation of Data to Power BI</a:t>
          </a:r>
          <a:endParaRPr lang="en-IN" sz="1300" kern="1200" dirty="0"/>
        </a:p>
      </dsp:txBody>
      <dsp:txXfrm>
        <a:off x="3630269" y="443740"/>
        <a:ext cx="1418895" cy="1243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3D83-5A10-81EF-C861-01E6214F1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B7C5B-54BC-86B8-4B89-69B08471B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43791-B507-5DE5-9278-E7F267F5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5D2D3-3468-0596-9C30-2D0DB988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A1D68-C0F0-3BAC-33C1-FD08E618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83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59AB-0BB6-8FB1-6C09-86495ABD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24A9E-BA57-7D2F-1CA2-B6C8BC223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A11C3-61CE-D8AF-493F-90AA6EE4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E67B-53DD-3931-AC65-C9CA99062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74DF3-96A4-ABCF-DF20-A31F92BB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84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D72E7-ECAE-EEBE-7EC9-93E6E127D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E28F7-8850-0C6E-2B7A-1CAA98198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105E6-2E72-90B0-907B-2E6F3A7F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B8C0C-4A34-45E9-40D5-D9182BAD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22A8-6C2D-A539-3CCF-1198EFE0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90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62AA-CF56-51A6-1BAE-8D9F22D0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E46F-54CC-9518-FE66-963231FF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767E9-5F6B-EF88-C572-E0F7F109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97B68-4EB0-C4AE-2B29-1086D9B1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BE156-EC1C-0CF7-D7F2-1D4C37EC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5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CE48-4A9D-ADA9-5F67-5B2F89DD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62767-7C25-D355-DFBE-5BCBA9BEE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02B0-FB18-229C-05F2-C7480AD6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609E-44A2-D6E8-E59F-46137351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87348-D4CB-6C4B-22B7-286B341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64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6971-8818-934C-AC05-3C732381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4178-C41A-D864-58E3-3212D75E1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BCB48-A414-2C55-AA0D-FB14EB2C5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57E48-952D-EE8F-4C05-CED30EAE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1F96D-7F6F-8C0B-50FD-9C23C4F2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EA7D7-90DB-4FDE-FEB7-B41D7DB4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41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E4FA-1AB1-12F4-9A7F-01703E86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E41E6-CD12-CB4C-8222-0403D075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517B2-D541-F8DD-E4ED-7035D3CC9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5123E-78C2-2484-8E51-C0B6CBB45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76260-3A82-FAA3-C51D-3ACC0A8EF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A0E3F0-560E-293F-A012-FF625846B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B1175-B38F-C120-E39E-C0D5E52A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28878-E254-E3B9-A340-29FE9228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63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6DC2-C93F-201B-2E12-41FF8150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43799-E38E-85DD-CB71-6CC24203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FD234-6F20-7994-9707-24FD2693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F2971-7683-4742-4704-C1B1F996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72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4EB53-04D7-872A-EAC2-E18034FA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50E88-CC5E-0FC2-102C-0EB6E00A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4F171-7934-B57F-02A4-EE6420BA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95F0-2A0C-5589-DCE2-8D3807AE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CFD57-2723-D1B8-726E-58C67067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FC896-937F-7EB1-4DB9-BBEB3810D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4127B-E191-071A-F3EF-3D49D3C3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DEB14-3867-482A-9D1F-CAFF4498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BF1BC-2901-2544-E92B-FC445A50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62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4D11-6355-01B1-F32F-F3F0AECC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5A47C-4CEB-4537-E198-AA2A6B105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27A17-A3D8-8EA1-D18B-4351C1C5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32DAD-771B-FF76-0E52-0B0494C0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7FE62-8490-607B-061C-52452058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763BD-736E-156D-F172-1781F1BC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55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9236C-80A7-3E64-6CE1-F7B4C60E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9EF42-1379-5379-03E4-2BAD4849F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3ED1-EC6A-076F-E8E9-A672641F8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9894E-22D7-4389-8448-2C628DA49A32}" type="datetimeFigureOut">
              <a:rPr lang="en-IN" smtClean="0"/>
              <a:t>04-04-2024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EB6AE-C99A-07EA-8404-FFA60258E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0794-F143-CC65-F3F5-340E67F9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9390-3E8C-4053-B886-E09E1A26E8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92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../Documents/IPL%20Analysis.pbi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1.xml"/><Relationship Id="rId21" Type="http://schemas.openxmlformats.org/officeDocument/2006/relationships/diagramColors" Target="../diagrams/colors4.xml"/><Relationship Id="rId7" Type="http://schemas.openxmlformats.org/officeDocument/2006/relationships/diagramData" Target="../diagrams/data2.xml"/><Relationship Id="rId12" Type="http://schemas.openxmlformats.org/officeDocument/2006/relationships/image" Target="../media/image1.png"/><Relationship Id="rId17" Type="http://schemas.microsoft.com/office/2007/relationships/diagramDrawing" Target="../diagrams/drawing3.xml"/><Relationship Id="rId25" Type="http://schemas.openxmlformats.org/officeDocument/2006/relationships/image" Target="../media/image9.png"/><Relationship Id="rId2" Type="http://schemas.openxmlformats.org/officeDocument/2006/relationships/diagramData" Target="../diagrams/data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7.png"/><Relationship Id="rId10" Type="http://schemas.openxmlformats.org/officeDocument/2006/relationships/diagramColors" Target="../diagrams/colors2.xm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8A45C-65D0-567E-32D0-2208CF51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A30AD-C6A6-94A3-B856-B5DABD10E930}"/>
              </a:ext>
            </a:extLst>
          </p:cNvPr>
          <p:cNvSpPr txBox="1"/>
          <p:nvPr/>
        </p:nvSpPr>
        <p:spPr>
          <a:xfrm>
            <a:off x="583095" y="1441172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Franklin Gothic Demi Cond" panose="020B0706030402020204" pitchFamily="34" charset="0"/>
              </a:rPr>
              <a:t>Indian Premier Leagues (IPL) Data Analysis </a:t>
            </a:r>
            <a:endParaRPr lang="en-IN" sz="7200" dirty="0">
              <a:latin typeface="Franklin Gothic Demi Cond" panose="020B07060304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8C57DA-269B-76BC-8F2D-788A101EECC3}"/>
              </a:ext>
            </a:extLst>
          </p:cNvPr>
          <p:cNvCxnSpPr>
            <a:cxnSpLocks/>
          </p:cNvCxnSpPr>
          <p:nvPr/>
        </p:nvCxnSpPr>
        <p:spPr>
          <a:xfrm>
            <a:off x="5764696" y="3154017"/>
            <a:ext cx="49430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F8685A-2965-A77F-E663-154A03C96A0C}"/>
              </a:ext>
            </a:extLst>
          </p:cNvPr>
          <p:cNvSpPr txBox="1"/>
          <p:nvPr/>
        </p:nvSpPr>
        <p:spPr>
          <a:xfrm>
            <a:off x="9197009" y="5119082"/>
            <a:ext cx="299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Khushi Kansara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08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5716-0358-5DCE-FD05-AAF9B50712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hlinkClick r:id="rId2" action="ppaction://hlinkfile"/>
              </a:rPr>
              <a:t>..\Documents\IPL </a:t>
            </a:r>
            <a:r>
              <a:rPr lang="en-IN" dirty="0" err="1">
                <a:hlinkClick r:id="rId2" action="ppaction://hlinkfile"/>
              </a:rPr>
              <a:t>Analysis.pbix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81C61-B6D3-C881-067B-970708A797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74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0AF49-5C6B-E915-F3ED-E14C2986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ACC26-C3DC-F9B0-02DC-A633D58F7AA3}"/>
              </a:ext>
            </a:extLst>
          </p:cNvPr>
          <p:cNvSpPr txBox="1"/>
          <p:nvPr/>
        </p:nvSpPr>
        <p:spPr>
          <a:xfrm>
            <a:off x="815009" y="1043608"/>
            <a:ext cx="2888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Goals: </a:t>
            </a:r>
            <a:endParaRPr lang="en-IN" sz="44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BCB01-158B-7631-983E-18F41EE71367}"/>
              </a:ext>
            </a:extLst>
          </p:cNvPr>
          <p:cNvSpPr txBox="1"/>
          <p:nvPr/>
        </p:nvSpPr>
        <p:spPr>
          <a:xfrm>
            <a:off x="815009" y="1996131"/>
            <a:ext cx="92831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Analyzing the Indian Premier League (IPL) data-set to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Derive valuable insights for teams, coaches and cricket enthusiasts.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present uncover trends, patterns and performance metrics from IPL data-set.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Upcoming slide presents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IPL Match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Player Performance Analysis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/>
              <a:t>Batting Line-up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dirty="0"/>
              <a:t>Bowling Line-up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Team Performance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Lastly the procedure of Analysing the IPL Data-set.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3462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F5D60-A08D-2606-567E-5C1B87B5A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00"/>
            <a:ext cx="12192000" cy="670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8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46D30-4732-AA3A-E1DA-28D40249F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9"/>
            <a:ext cx="12192000" cy="67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4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E9CA4-9C4A-37F5-14E8-445892423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5"/>
            <a:ext cx="12192000" cy="67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F96C9-7C29-736A-9FE1-FDC7B364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84"/>
            <a:ext cx="12192000" cy="67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4C43B-FF56-0474-74E7-50273F54C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45"/>
            <a:ext cx="12192000" cy="67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8DA58E-E378-F97A-5DB0-F293065C5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790585"/>
              </p:ext>
            </p:extLst>
          </p:nvPr>
        </p:nvGraphicFramePr>
        <p:xfrm>
          <a:off x="1097280" y="3797299"/>
          <a:ext cx="5049520" cy="2203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7BB90B-0565-BCE9-1E70-56B8A5842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460874"/>
              </p:ext>
            </p:extLst>
          </p:nvPr>
        </p:nvGraphicFramePr>
        <p:xfrm>
          <a:off x="6146800" y="2197099"/>
          <a:ext cx="5008880" cy="200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A9F3DAA-9C0F-788B-F881-F6E9BE524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815C8A-EB59-7A01-BD6F-37DECD068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437938"/>
              </p:ext>
            </p:extLst>
          </p:nvPr>
        </p:nvGraphicFramePr>
        <p:xfrm>
          <a:off x="6146800" y="2197099"/>
          <a:ext cx="5008880" cy="200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AB14E1D-31E4-D962-556C-9586E9BA1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6668138"/>
              </p:ext>
            </p:extLst>
          </p:nvPr>
        </p:nvGraphicFramePr>
        <p:xfrm>
          <a:off x="1097280" y="3797298"/>
          <a:ext cx="5049520" cy="2203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FF8AB3-8277-94AE-26C0-0BCAAED44714}"/>
              </a:ext>
            </a:extLst>
          </p:cNvPr>
          <p:cNvSpPr txBox="1"/>
          <p:nvPr/>
        </p:nvSpPr>
        <p:spPr>
          <a:xfrm>
            <a:off x="170365" y="247452"/>
            <a:ext cx="2627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Process :</a:t>
            </a:r>
            <a:endParaRPr lang="en-IN" sz="40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EF90F-EC68-6DB5-670B-33A125BED52E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5" y="1202789"/>
            <a:ext cx="4007740" cy="2806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4D6A8F-BD49-F09C-EA83-8525E0BD5176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69" y="3868616"/>
            <a:ext cx="4820864" cy="2812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2E5DC-8125-BE0C-5E20-9862DAD5F5C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1" t="-747" r="30029" b="64110"/>
          <a:stretch/>
        </p:blipFill>
        <p:spPr>
          <a:xfrm>
            <a:off x="4552992" y="1072693"/>
            <a:ext cx="4394060" cy="1338688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DF6FEBA-599A-9514-5A15-1A6BE8AB969F}"/>
              </a:ext>
            </a:extLst>
          </p:cNvPr>
          <p:cNvSpPr/>
          <p:nvPr/>
        </p:nvSpPr>
        <p:spPr>
          <a:xfrm>
            <a:off x="3524613" y="2703522"/>
            <a:ext cx="1681871" cy="984763"/>
          </a:xfrm>
          <a:prstGeom prst="wedgeEllipse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Data cleaning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DF6779AA-1D78-34BC-2696-087607865465}"/>
              </a:ext>
            </a:extLst>
          </p:cNvPr>
          <p:cNvSpPr/>
          <p:nvPr/>
        </p:nvSpPr>
        <p:spPr>
          <a:xfrm>
            <a:off x="8417247" y="890544"/>
            <a:ext cx="1681871" cy="984763"/>
          </a:xfrm>
          <a:prstGeom prst="wedgeEllipse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Adding Model Measure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9EA5BAC2-91B4-A89B-9D61-608A50B408C5}"/>
              </a:ext>
            </a:extLst>
          </p:cNvPr>
          <p:cNvSpPr/>
          <p:nvPr/>
        </p:nvSpPr>
        <p:spPr>
          <a:xfrm>
            <a:off x="8386689" y="3797298"/>
            <a:ext cx="1681871" cy="984763"/>
          </a:xfrm>
          <a:prstGeom prst="wedgeEllipse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Data Modelling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9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239B7-0660-8870-2ED3-794377F640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8D6CB-B7D5-37B8-A0AF-2EA2C00126BD}"/>
              </a:ext>
            </a:extLst>
          </p:cNvPr>
          <p:cNvSpPr txBox="1"/>
          <p:nvPr/>
        </p:nvSpPr>
        <p:spPr>
          <a:xfrm>
            <a:off x="2118359" y="2921168"/>
            <a:ext cx="7955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THANK YOU</a:t>
            </a:r>
            <a:endParaRPr lang="en-IN" sz="72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C5B206-AF22-073F-EEF2-A28E12F88683}"/>
              </a:ext>
            </a:extLst>
          </p:cNvPr>
          <p:cNvCxnSpPr>
            <a:cxnSpLocks/>
          </p:cNvCxnSpPr>
          <p:nvPr/>
        </p:nvCxnSpPr>
        <p:spPr>
          <a:xfrm>
            <a:off x="738554" y="3601329"/>
            <a:ext cx="29401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14F036-843D-505D-966A-18E02CD052FB}"/>
              </a:ext>
            </a:extLst>
          </p:cNvPr>
          <p:cNvCxnSpPr>
            <a:cxnSpLocks/>
          </p:cNvCxnSpPr>
          <p:nvPr/>
        </p:nvCxnSpPr>
        <p:spPr>
          <a:xfrm>
            <a:off x="8550812" y="3521332"/>
            <a:ext cx="29424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133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..\Documents\IPL Analysis.pbix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Kansara</dc:creator>
  <cp:lastModifiedBy>Khushi Kansara</cp:lastModifiedBy>
  <cp:revision>4</cp:revision>
  <dcterms:created xsi:type="dcterms:W3CDTF">2024-04-04T04:35:08Z</dcterms:created>
  <dcterms:modified xsi:type="dcterms:W3CDTF">2024-04-04T14:48:50Z</dcterms:modified>
</cp:coreProperties>
</file>